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comment1.xml" ContentType="application/vnd.openxmlformats-officedocument.presentationml.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7"/>
  </p:notesMasterIdLst>
  <p:sldIdLst>
    <p:sldId id="256" r:id="rId5"/>
    <p:sldId id="9971" r:id="rId6"/>
    <p:sldId id="10100" r:id="rId7"/>
    <p:sldId id="9876" r:id="rId8"/>
    <p:sldId id="9834" r:id="rId9"/>
    <p:sldId id="9843" r:id="rId10"/>
    <p:sldId id="9833" r:id="rId11"/>
    <p:sldId id="9996" r:id="rId12"/>
    <p:sldId id="9845" r:id="rId13"/>
    <p:sldId id="9868" r:id="rId14"/>
    <p:sldId id="10011" r:id="rId15"/>
    <p:sldId id="9780" r:id="rId16"/>
    <p:sldId id="9846" r:id="rId17"/>
    <p:sldId id="10012" r:id="rId18"/>
    <p:sldId id="9997" r:id="rId19"/>
    <p:sldId id="10010" r:id="rId20"/>
    <p:sldId id="9877" r:id="rId21"/>
    <p:sldId id="9926" r:id="rId22"/>
    <p:sldId id="10009" r:id="rId23"/>
    <p:sldId id="10064" r:id="rId24"/>
    <p:sldId id="9754" r:id="rId25"/>
    <p:sldId id="9864" r:id="rId26"/>
    <p:sldId id="10101" r:id="rId27"/>
    <p:sldId id="10000" r:id="rId28"/>
    <p:sldId id="9916" r:id="rId29"/>
    <p:sldId id="10033" r:id="rId30"/>
    <p:sldId id="9999" r:id="rId31"/>
    <p:sldId id="10002" r:id="rId32"/>
    <p:sldId id="9898" r:id="rId33"/>
    <p:sldId id="10001" r:id="rId34"/>
    <p:sldId id="9968" r:id="rId35"/>
    <p:sldId id="10014" r:id="rId36"/>
    <p:sldId id="10065" r:id="rId37"/>
    <p:sldId id="10097" r:id="rId38"/>
    <p:sldId id="10098" r:id="rId39"/>
    <p:sldId id="10096" r:id="rId40"/>
    <p:sldId id="10095" r:id="rId41"/>
    <p:sldId id="288" r:id="rId42"/>
    <p:sldId id="10017" r:id="rId43"/>
    <p:sldId id="10004" r:id="rId44"/>
    <p:sldId id="10030" r:id="rId45"/>
    <p:sldId id="268" r:id="rId46"/>
    <p:sldId id="9967" r:id="rId47"/>
    <p:sldId id="10018" r:id="rId48"/>
    <p:sldId id="10019" r:id="rId49"/>
    <p:sldId id="10020" r:id="rId50"/>
    <p:sldId id="10021" r:id="rId51"/>
    <p:sldId id="10022" r:id="rId52"/>
    <p:sldId id="10023" r:id="rId53"/>
    <p:sldId id="10024" r:id="rId54"/>
    <p:sldId id="10008" r:id="rId55"/>
    <p:sldId id="10026" r:id="rId56"/>
    <p:sldId id="10029" r:id="rId57"/>
    <p:sldId id="10027" r:id="rId58"/>
    <p:sldId id="10032" r:id="rId59"/>
    <p:sldId id="10028" r:id="rId60"/>
    <p:sldId id="10066" r:id="rId61"/>
    <p:sldId id="9945" r:id="rId62"/>
    <p:sldId id="9944" r:id="rId63"/>
    <p:sldId id="9943" r:id="rId64"/>
    <p:sldId id="9867" r:id="rId65"/>
    <p:sldId id="9987" r:id="rId66"/>
    <p:sldId id="9970" r:id="rId67"/>
    <p:sldId id="262" r:id="rId68"/>
    <p:sldId id="10031" r:id="rId69"/>
    <p:sldId id="10102" r:id="rId70"/>
    <p:sldId id="10016" r:id="rId71"/>
    <p:sldId id="10061" r:id="rId72"/>
    <p:sldId id="10062" r:id="rId73"/>
    <p:sldId id="10069" r:id="rId74"/>
    <p:sldId id="10068" r:id="rId75"/>
    <p:sldId id="10006" r:id="rId76"/>
    <p:sldId id="9879" r:id="rId77"/>
    <p:sldId id="9974" r:id="rId78"/>
    <p:sldId id="9953" r:id="rId79"/>
    <p:sldId id="10088" r:id="rId80"/>
    <p:sldId id="10036" r:id="rId81"/>
    <p:sldId id="10035" r:id="rId82"/>
    <p:sldId id="10059" r:id="rId83"/>
    <p:sldId id="10045" r:id="rId84"/>
    <p:sldId id="10067" r:id="rId85"/>
    <p:sldId id="10060" r:id="rId86"/>
    <p:sldId id="10046" r:id="rId87"/>
    <p:sldId id="10048" r:id="rId88"/>
    <p:sldId id="10049" r:id="rId89"/>
    <p:sldId id="10037" r:id="rId90"/>
    <p:sldId id="10050" r:id="rId91"/>
    <p:sldId id="10052" r:id="rId92"/>
    <p:sldId id="10053" r:id="rId93"/>
    <p:sldId id="10055" r:id="rId94"/>
    <p:sldId id="10056" r:id="rId95"/>
    <p:sldId id="10057" r:id="rId96"/>
    <p:sldId id="9917" r:id="rId97"/>
    <p:sldId id="10058" r:id="rId98"/>
    <p:sldId id="10103" r:id="rId99"/>
    <p:sldId id="10038" r:id="rId100"/>
    <p:sldId id="10106" r:id="rId101"/>
    <p:sldId id="10039" r:id="rId102"/>
    <p:sldId id="10040" r:id="rId103"/>
    <p:sldId id="10070" r:id="rId104"/>
    <p:sldId id="10078" r:id="rId105"/>
    <p:sldId id="10071" r:id="rId106"/>
    <p:sldId id="10072" r:id="rId107"/>
    <p:sldId id="10073" r:id="rId108"/>
    <p:sldId id="10074" r:id="rId109"/>
    <p:sldId id="10075" r:id="rId110"/>
    <p:sldId id="10076" r:id="rId111"/>
    <p:sldId id="10042" r:id="rId112"/>
    <p:sldId id="10044" r:id="rId113"/>
    <p:sldId id="10080" r:id="rId114"/>
    <p:sldId id="10090" r:id="rId115"/>
    <p:sldId id="10081" r:id="rId116"/>
    <p:sldId id="10082" r:id="rId117"/>
    <p:sldId id="10104" r:id="rId118"/>
    <p:sldId id="10084" r:id="rId119"/>
    <p:sldId id="9866" r:id="rId120"/>
    <p:sldId id="10105" r:id="rId121"/>
    <p:sldId id="10086" r:id="rId122"/>
    <p:sldId id="9902" r:id="rId123"/>
    <p:sldId id="9837" r:id="rId124"/>
    <p:sldId id="9849" r:id="rId125"/>
    <p:sldId id="9777" r:id="rId126"/>
    <p:sldId id="9842" r:id="rId127"/>
    <p:sldId id="9855" r:id="rId128"/>
    <p:sldId id="9856" r:id="rId129"/>
    <p:sldId id="9857" r:id="rId130"/>
    <p:sldId id="9858" r:id="rId131"/>
    <p:sldId id="9859" r:id="rId132"/>
    <p:sldId id="10007" r:id="rId133"/>
    <p:sldId id="10034" r:id="rId134"/>
    <p:sldId id="10063" r:id="rId135"/>
    <p:sldId id="10087" r:id="rId1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y Eckert" initials="CE" lastIdx="18" clrIdx="0">
    <p:extLst>
      <p:ext uri="{19B8F6BF-5375-455C-9EA6-DF929625EA0E}">
        <p15:presenceInfo xmlns:p15="http://schemas.microsoft.com/office/powerpoint/2012/main" userId="S::carly@kensci.com::11a96481-fbfa-4854-b239-5a55324f5f85" providerId="AD"/>
      </p:ext>
    </p:extLst>
  </p:cmAuthor>
  <p:cmAuthor id="2" name="Muhammad" initials="M" lastIdx="7" clrIdx="1">
    <p:extLst>
      <p:ext uri="{19B8F6BF-5375-455C-9EA6-DF929625EA0E}">
        <p15:presenceInfo xmlns:p15="http://schemas.microsoft.com/office/powerpoint/2012/main" userId="Muhammad" providerId="None"/>
      </p:ext>
    </p:extLst>
  </p:cmAuthor>
  <p:cmAuthor id="3" name="Ankur Teredesai" initials="AT" lastIdx="1" clrIdx="2">
    <p:extLst>
      <p:ext uri="{19B8F6BF-5375-455C-9EA6-DF929625EA0E}">
        <p15:presenceInfo xmlns:p15="http://schemas.microsoft.com/office/powerpoint/2012/main" userId="S::ankur@kensci.com::6924ef79-4707-41b7-a648-4361de5139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61F79C-20FF-2927-9ACE-165DC36C438D}" v="1513" dt="2021-01-18T20:47:21.019"/>
    <p1510:client id="{A5B33D6D-C084-4435-B66C-145A8D23A8FA}" v="4" dt="2021-01-15T21:09:03.789"/>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5714"/>
  </p:normalViewPr>
  <p:slideViewPr>
    <p:cSldViewPr snapToGrid="0">
      <p:cViewPr varScale="1">
        <p:scale>
          <a:sx n="97" d="100"/>
          <a:sy n="97" d="100"/>
        </p:scale>
        <p:origin x="19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commentAuthors" Target="commentAuthor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hammad" userId="1d4e8fd4-1356-4086-a2b2-c007f7044d4d" providerId="ADAL" clId="{A5B33D6D-C084-4435-B66C-145A8D23A8FA}"/>
    <pc:docChg chg="custSel modSld">
      <pc:chgData name="Muhammad" userId="1d4e8fd4-1356-4086-a2b2-c007f7044d4d" providerId="ADAL" clId="{A5B33D6D-C084-4435-B66C-145A8D23A8FA}" dt="2021-01-15T21:11:09.068" v="214" actId="20577"/>
      <pc:docMkLst>
        <pc:docMk/>
      </pc:docMkLst>
      <pc:sldChg chg="modSp mod addCm delCm">
        <pc:chgData name="Muhammad" userId="1d4e8fd4-1356-4086-a2b2-c007f7044d4d" providerId="ADAL" clId="{A5B33D6D-C084-4435-B66C-145A8D23A8FA}" dt="2021-01-15T20:31:47.958" v="14" actId="1592"/>
        <pc:sldMkLst>
          <pc:docMk/>
          <pc:sldMk cId="395144903" sldId="9846"/>
        </pc:sldMkLst>
        <pc:spChg chg="mod">
          <ac:chgData name="Muhammad" userId="1d4e8fd4-1356-4086-a2b2-c007f7044d4d" providerId="ADAL" clId="{A5B33D6D-C084-4435-B66C-145A8D23A8FA}" dt="2021-01-15T20:31:37.398" v="12" actId="20577"/>
          <ac:spMkLst>
            <pc:docMk/>
            <pc:sldMk cId="395144903" sldId="9846"/>
            <ac:spMk id="3" creationId="{97C6405F-240E-2A41-833A-AE09C9C9D4CF}"/>
          </ac:spMkLst>
        </pc:spChg>
      </pc:sldChg>
      <pc:sldChg chg="addSp delSp modSp mod delCm">
        <pc:chgData name="Muhammad" userId="1d4e8fd4-1356-4086-a2b2-c007f7044d4d" providerId="ADAL" clId="{A5B33D6D-C084-4435-B66C-145A8D23A8FA}" dt="2021-01-15T21:09:24.095" v="188" actId="20577"/>
        <pc:sldMkLst>
          <pc:docMk/>
          <pc:sldMk cId="14289478" sldId="9945"/>
        </pc:sldMkLst>
        <pc:spChg chg="mod">
          <ac:chgData name="Muhammad" userId="1d4e8fd4-1356-4086-a2b2-c007f7044d4d" providerId="ADAL" clId="{A5B33D6D-C084-4435-B66C-145A8D23A8FA}" dt="2021-01-15T21:09:24.095" v="188" actId="20577"/>
          <ac:spMkLst>
            <pc:docMk/>
            <pc:sldMk cId="14289478" sldId="9945"/>
            <ac:spMk id="3" creationId="{CD0C4C71-1398-2A4D-8C4C-97C524F6876D}"/>
          </ac:spMkLst>
        </pc:spChg>
        <pc:picChg chg="add del mod">
          <ac:chgData name="Muhammad" userId="1d4e8fd4-1356-4086-a2b2-c007f7044d4d" providerId="ADAL" clId="{A5B33D6D-C084-4435-B66C-145A8D23A8FA}" dt="2021-01-15T21:07:01.905" v="118"/>
          <ac:picMkLst>
            <pc:docMk/>
            <pc:sldMk cId="14289478" sldId="9945"/>
            <ac:picMk id="6" creationId="{7A0C3DA7-7EC5-4A6A-BD6D-2942601AD4B6}"/>
          </ac:picMkLst>
        </pc:picChg>
        <pc:picChg chg="add mod">
          <ac:chgData name="Muhammad" userId="1d4e8fd4-1356-4086-a2b2-c007f7044d4d" providerId="ADAL" clId="{A5B33D6D-C084-4435-B66C-145A8D23A8FA}" dt="2021-01-15T21:09:03.787" v="185"/>
          <ac:picMkLst>
            <pc:docMk/>
            <pc:sldMk cId="14289478" sldId="9945"/>
            <ac:picMk id="9" creationId="{BFCB890B-014E-4BBF-8AF8-88049850470B}"/>
          </ac:picMkLst>
        </pc:picChg>
      </pc:sldChg>
      <pc:sldChg chg="modSp mod delCm">
        <pc:chgData name="Muhammad" userId="1d4e8fd4-1356-4086-a2b2-c007f7044d4d" providerId="ADAL" clId="{A5B33D6D-C084-4435-B66C-145A8D23A8FA}" dt="2021-01-15T21:09:58.652" v="190" actId="27107"/>
        <pc:sldMkLst>
          <pc:docMk/>
          <pc:sldMk cId="2595126879" sldId="9970"/>
        </pc:sldMkLst>
        <pc:spChg chg="mod">
          <ac:chgData name="Muhammad" userId="1d4e8fd4-1356-4086-a2b2-c007f7044d4d" providerId="ADAL" clId="{A5B33D6D-C084-4435-B66C-145A8D23A8FA}" dt="2021-01-15T21:09:58.652" v="190" actId="27107"/>
          <ac:spMkLst>
            <pc:docMk/>
            <pc:sldMk cId="2595126879" sldId="9970"/>
            <ac:spMk id="3" creationId="{7FB68F31-F23C-4A4E-88F9-5C5120B12E37}"/>
          </ac:spMkLst>
        </pc:spChg>
      </pc:sldChg>
      <pc:sldChg chg="modSp mod delCm">
        <pc:chgData name="Muhammad" userId="1d4e8fd4-1356-4086-a2b2-c007f7044d4d" providerId="ADAL" clId="{A5B33D6D-C084-4435-B66C-145A8D23A8FA}" dt="2021-01-15T20:32:22.626" v="40" actId="1592"/>
        <pc:sldMkLst>
          <pc:docMk/>
          <pc:sldMk cId="2110849433" sldId="10010"/>
        </pc:sldMkLst>
        <pc:spChg chg="mod">
          <ac:chgData name="Muhammad" userId="1d4e8fd4-1356-4086-a2b2-c007f7044d4d" providerId="ADAL" clId="{A5B33D6D-C084-4435-B66C-145A8D23A8FA}" dt="2021-01-15T20:32:17.967" v="39" actId="20577"/>
          <ac:spMkLst>
            <pc:docMk/>
            <pc:sldMk cId="2110849433" sldId="10010"/>
            <ac:spMk id="6" creationId="{34CCCC0D-C0EC-4C6D-8A41-FDAA28390F83}"/>
          </ac:spMkLst>
        </pc:spChg>
      </pc:sldChg>
      <pc:sldChg chg="modSp mod delCm">
        <pc:chgData name="Muhammad" userId="1d4e8fd4-1356-4086-a2b2-c007f7044d4d" providerId="ADAL" clId="{A5B33D6D-C084-4435-B66C-145A8D23A8FA}" dt="2021-01-15T20:46:11.233" v="78" actId="1592"/>
        <pc:sldMkLst>
          <pc:docMk/>
          <pc:sldMk cId="4267161626" sldId="10014"/>
        </pc:sldMkLst>
        <pc:spChg chg="mod">
          <ac:chgData name="Muhammad" userId="1d4e8fd4-1356-4086-a2b2-c007f7044d4d" providerId="ADAL" clId="{A5B33D6D-C084-4435-B66C-145A8D23A8FA}" dt="2021-01-15T20:46:05.488" v="76" actId="20577"/>
          <ac:spMkLst>
            <pc:docMk/>
            <pc:sldMk cId="4267161626" sldId="10014"/>
            <ac:spMk id="6" creationId="{A2A54411-3B81-4856-BC5A-F8A84370A8FD}"/>
          </ac:spMkLst>
        </pc:spChg>
      </pc:sldChg>
      <pc:sldChg chg="addCm delCm">
        <pc:chgData name="Muhammad" userId="1d4e8fd4-1356-4086-a2b2-c007f7044d4d" providerId="ADAL" clId="{A5B33D6D-C084-4435-B66C-145A8D23A8FA}" dt="2021-01-15T20:48:05.855" v="86" actId="1592"/>
        <pc:sldMkLst>
          <pc:docMk/>
          <pc:sldMk cId="651926117" sldId="10024"/>
        </pc:sldMkLst>
      </pc:sldChg>
      <pc:sldChg chg="modSp mod delCm">
        <pc:chgData name="Muhammad" userId="1d4e8fd4-1356-4086-a2b2-c007f7044d4d" providerId="ADAL" clId="{A5B33D6D-C084-4435-B66C-145A8D23A8FA}" dt="2021-01-15T20:48:49.167" v="110" actId="1592"/>
        <pc:sldMkLst>
          <pc:docMk/>
          <pc:sldMk cId="4202617377" sldId="10028"/>
        </pc:sldMkLst>
        <pc:spChg chg="mod">
          <ac:chgData name="Muhammad" userId="1d4e8fd4-1356-4086-a2b2-c007f7044d4d" providerId="ADAL" clId="{A5B33D6D-C084-4435-B66C-145A8D23A8FA}" dt="2021-01-15T20:48:28.908" v="108" actId="20577"/>
          <ac:spMkLst>
            <pc:docMk/>
            <pc:sldMk cId="4202617377" sldId="10028"/>
            <ac:spMk id="4" creationId="{5736A143-9E28-44F4-B3BE-BAB384693478}"/>
          </ac:spMkLst>
        </pc:spChg>
      </pc:sldChg>
      <pc:sldChg chg="modSp mod delCm">
        <pc:chgData name="Muhammad" userId="1d4e8fd4-1356-4086-a2b2-c007f7044d4d" providerId="ADAL" clId="{A5B33D6D-C084-4435-B66C-145A8D23A8FA}" dt="2021-01-15T20:47:07.042" v="84" actId="1592"/>
        <pc:sldMkLst>
          <pc:docMk/>
          <pc:sldMk cId="467293501" sldId="10030"/>
        </pc:sldMkLst>
        <pc:spChg chg="mod">
          <ac:chgData name="Muhammad" userId="1d4e8fd4-1356-4086-a2b2-c007f7044d4d" providerId="ADAL" clId="{A5B33D6D-C084-4435-B66C-145A8D23A8FA}" dt="2021-01-15T20:46:39.577" v="83" actId="20577"/>
          <ac:spMkLst>
            <pc:docMk/>
            <pc:sldMk cId="467293501" sldId="10030"/>
            <ac:spMk id="5" creationId="{7D608D3D-BE86-4CC1-B841-95B412E33207}"/>
          </ac:spMkLst>
        </pc:spChg>
      </pc:sldChg>
      <pc:sldChg chg="modSp mod addCm delCm">
        <pc:chgData name="Muhammad" userId="1d4e8fd4-1356-4086-a2b2-c007f7044d4d" providerId="ADAL" clId="{A5B33D6D-C084-4435-B66C-145A8D23A8FA}" dt="2021-01-15T20:45:08.288" v="48" actId="1592"/>
        <pc:sldMkLst>
          <pc:docMk/>
          <pc:sldMk cId="2677192340" sldId="10064"/>
        </pc:sldMkLst>
        <pc:spChg chg="mod">
          <ac:chgData name="Muhammad" userId="1d4e8fd4-1356-4086-a2b2-c007f7044d4d" providerId="ADAL" clId="{A5B33D6D-C084-4435-B66C-145A8D23A8FA}" dt="2021-01-15T20:38:50.259" v="46"/>
          <ac:spMkLst>
            <pc:docMk/>
            <pc:sldMk cId="2677192340" sldId="10064"/>
            <ac:spMk id="4" creationId="{D6E9C93E-00F7-46B4-B347-EA789A71BDE1}"/>
          </ac:spMkLst>
        </pc:spChg>
      </pc:sldChg>
      <pc:sldChg chg="modSp mod delCm">
        <pc:chgData name="Muhammad" userId="1d4e8fd4-1356-4086-a2b2-c007f7044d4d" providerId="ADAL" clId="{A5B33D6D-C084-4435-B66C-145A8D23A8FA}" dt="2021-01-15T21:10:25.561" v="212" actId="20577"/>
        <pc:sldMkLst>
          <pc:docMk/>
          <pc:sldMk cId="4219968316" sldId="10067"/>
        </pc:sldMkLst>
        <pc:spChg chg="mod">
          <ac:chgData name="Muhammad" userId="1d4e8fd4-1356-4086-a2b2-c007f7044d4d" providerId="ADAL" clId="{A5B33D6D-C084-4435-B66C-145A8D23A8FA}" dt="2021-01-15T21:10:25.561" v="212" actId="20577"/>
          <ac:spMkLst>
            <pc:docMk/>
            <pc:sldMk cId="4219968316" sldId="10067"/>
            <ac:spMk id="5" creationId="{E6A7A27B-3562-422D-BCF9-98FAFE9B4FF7}"/>
          </ac:spMkLst>
        </pc:spChg>
      </pc:sldChg>
      <pc:sldChg chg="modSp mod">
        <pc:chgData name="Muhammad" userId="1d4e8fd4-1356-4086-a2b2-c007f7044d4d" providerId="ADAL" clId="{A5B33D6D-C084-4435-B66C-145A8D23A8FA}" dt="2021-01-15T21:11:09.068" v="214" actId="20577"/>
        <pc:sldMkLst>
          <pc:docMk/>
          <pc:sldMk cId="2070365279" sldId="10087"/>
        </pc:sldMkLst>
        <pc:spChg chg="mod">
          <ac:chgData name="Muhammad" userId="1d4e8fd4-1356-4086-a2b2-c007f7044d4d" providerId="ADAL" clId="{A5B33D6D-C084-4435-B66C-145A8D23A8FA}" dt="2021-01-15T21:11:09.068" v="214" actId="20577"/>
          <ac:spMkLst>
            <pc:docMk/>
            <pc:sldMk cId="2070365279" sldId="10087"/>
            <ac:spMk id="7" creationId="{E08ABF14-6936-4CEF-9FC0-0F89845FB8AA}"/>
          </ac:spMkLst>
        </pc:spChg>
      </pc:sldChg>
    </pc:docChg>
  </pc:docChgLst>
  <pc:docChgLst>
    <pc:chgData name="Carly Eckert" userId="S::carly@kensci.com::11a96481-fbfa-4854-b239-5a55324f5f85" providerId="AD" clId="Web-{6D7C4F24-4D1E-75F4-9710-91203AC00D9D}"/>
    <pc:docChg chg="modSld">
      <pc:chgData name="Carly Eckert" userId="S::carly@kensci.com::11a96481-fbfa-4854-b239-5a55324f5f85" providerId="AD" clId="Web-{6D7C4F24-4D1E-75F4-9710-91203AC00D9D}" dt="2020-10-03T03:05:43.010" v="176"/>
      <pc:docMkLst>
        <pc:docMk/>
      </pc:docMkLst>
      <pc:sldChg chg="modSp addCm">
        <pc:chgData name="Carly Eckert" userId="S::carly@kensci.com::11a96481-fbfa-4854-b239-5a55324f5f85" providerId="AD" clId="Web-{6D7C4F24-4D1E-75F4-9710-91203AC00D9D}" dt="2020-10-03T02:24:08.441" v="114" actId="20577"/>
        <pc:sldMkLst>
          <pc:docMk/>
          <pc:sldMk cId="1772538101" sldId="258"/>
        </pc:sldMkLst>
        <pc:spChg chg="mod">
          <ac:chgData name="Carly Eckert" userId="S::carly@kensci.com::11a96481-fbfa-4854-b239-5a55324f5f85" providerId="AD" clId="Web-{6D7C4F24-4D1E-75F4-9710-91203AC00D9D}" dt="2020-10-03T02:24:08.441" v="114" actId="20577"/>
          <ac:spMkLst>
            <pc:docMk/>
            <pc:sldMk cId="1772538101" sldId="258"/>
            <ac:spMk id="3" creationId="{DD2C18FA-3250-624B-876A-43838AC44D6B}"/>
          </ac:spMkLst>
        </pc:spChg>
      </pc:sldChg>
      <pc:sldChg chg="modSp">
        <pc:chgData name="Carly Eckert" userId="S::carly@kensci.com::11a96481-fbfa-4854-b239-5a55324f5f85" providerId="AD" clId="Web-{6D7C4F24-4D1E-75F4-9710-91203AC00D9D}" dt="2020-10-03T02:26:58.435" v="128" actId="20577"/>
        <pc:sldMkLst>
          <pc:docMk/>
          <pc:sldMk cId="3989116715" sldId="272"/>
        </pc:sldMkLst>
        <pc:spChg chg="mod">
          <ac:chgData name="Carly Eckert" userId="S::carly@kensci.com::11a96481-fbfa-4854-b239-5a55324f5f85" providerId="AD" clId="Web-{6D7C4F24-4D1E-75F4-9710-91203AC00D9D}" dt="2020-10-03T02:26:58.435" v="128" actId="20577"/>
          <ac:spMkLst>
            <pc:docMk/>
            <pc:sldMk cId="3989116715" sldId="272"/>
            <ac:spMk id="3" creationId="{37DE8170-0C75-5D4C-B374-4B5113FA7965}"/>
          </ac:spMkLst>
        </pc:spChg>
      </pc:sldChg>
      <pc:sldChg chg="modSp">
        <pc:chgData name="Carly Eckert" userId="S::carly@kensci.com::11a96481-fbfa-4854-b239-5a55324f5f85" providerId="AD" clId="Web-{6D7C4F24-4D1E-75F4-9710-91203AC00D9D}" dt="2020-10-03T02:26:28.480" v="122" actId="20577"/>
        <pc:sldMkLst>
          <pc:docMk/>
          <pc:sldMk cId="1703819222" sldId="9834"/>
        </pc:sldMkLst>
        <pc:spChg chg="mod">
          <ac:chgData name="Carly Eckert" userId="S::carly@kensci.com::11a96481-fbfa-4854-b239-5a55324f5f85" providerId="AD" clId="Web-{6D7C4F24-4D1E-75F4-9710-91203AC00D9D}" dt="2020-10-03T02:26:28.480" v="122" actId="20577"/>
          <ac:spMkLst>
            <pc:docMk/>
            <pc:sldMk cId="1703819222" sldId="9834"/>
            <ac:spMk id="3" creationId="{97C6405F-240E-2A41-833A-AE09C9C9D4CF}"/>
          </ac:spMkLst>
        </pc:spChg>
      </pc:sldChg>
      <pc:sldChg chg="addCm">
        <pc:chgData name="Carly Eckert" userId="S::carly@kensci.com::11a96481-fbfa-4854-b239-5a55324f5f85" providerId="AD" clId="Web-{6D7C4F24-4D1E-75F4-9710-91203AC00D9D}" dt="2020-10-03T02:37:28.563" v="130"/>
        <pc:sldMkLst>
          <pc:docMk/>
          <pc:sldMk cId="395144903" sldId="9846"/>
        </pc:sldMkLst>
      </pc:sldChg>
      <pc:sldChg chg="modSp">
        <pc:chgData name="Carly Eckert" userId="S::carly@kensci.com::11a96481-fbfa-4854-b239-5a55324f5f85" providerId="AD" clId="Web-{6D7C4F24-4D1E-75F4-9710-91203AC00D9D}" dt="2020-10-03T02:13:47.492" v="92" actId="20577"/>
        <pc:sldMkLst>
          <pc:docMk/>
          <pc:sldMk cId="1278741385" sldId="9862"/>
        </pc:sldMkLst>
        <pc:spChg chg="mod">
          <ac:chgData name="Carly Eckert" userId="S::carly@kensci.com::11a96481-fbfa-4854-b239-5a55324f5f85" providerId="AD" clId="Web-{6D7C4F24-4D1E-75F4-9710-91203AC00D9D}" dt="2020-10-03T02:13:47.492" v="92" actId="20577"/>
          <ac:spMkLst>
            <pc:docMk/>
            <pc:sldMk cId="1278741385" sldId="9862"/>
            <ac:spMk id="90" creationId="{0FFE3A87-2D7E-4633-BB58-8391C58151DA}"/>
          </ac:spMkLst>
        </pc:spChg>
      </pc:sldChg>
      <pc:sldChg chg="modSp">
        <pc:chgData name="Carly Eckert" userId="S::carly@kensci.com::11a96481-fbfa-4854-b239-5a55324f5f85" providerId="AD" clId="Web-{6D7C4F24-4D1E-75F4-9710-91203AC00D9D}" dt="2020-10-03T03:04:32.067" v="174" actId="20577"/>
        <pc:sldMkLst>
          <pc:docMk/>
          <pc:sldMk cId="998422358" sldId="9867"/>
        </pc:sldMkLst>
        <pc:spChg chg="mod">
          <ac:chgData name="Carly Eckert" userId="S::carly@kensci.com::11a96481-fbfa-4854-b239-5a55324f5f85" providerId="AD" clId="Web-{6D7C4F24-4D1E-75F4-9710-91203AC00D9D}" dt="2020-10-03T03:04:32.067" v="174" actId="20577"/>
          <ac:spMkLst>
            <pc:docMk/>
            <pc:sldMk cId="998422358" sldId="9867"/>
            <ac:spMk id="3" creationId="{67C392AC-CA00-6D4F-B25B-180A968F2E5C}"/>
          </ac:spMkLst>
        </pc:spChg>
      </pc:sldChg>
      <pc:sldChg chg="modSp">
        <pc:chgData name="Carly Eckert" userId="S::carly@kensci.com::11a96481-fbfa-4854-b239-5a55324f5f85" providerId="AD" clId="Web-{6D7C4F24-4D1E-75F4-9710-91203AC00D9D}" dt="2020-10-03T02:13:09.631" v="74" actId="1076"/>
        <pc:sldMkLst>
          <pc:docMk/>
          <pc:sldMk cId="223841892" sldId="9876"/>
        </pc:sldMkLst>
        <pc:spChg chg="mod">
          <ac:chgData name="Carly Eckert" userId="S::carly@kensci.com::11a96481-fbfa-4854-b239-5a55324f5f85" providerId="AD" clId="Web-{6D7C4F24-4D1E-75F4-9710-91203AC00D9D}" dt="2020-10-03T02:12:42.598" v="35" actId="20577"/>
          <ac:spMkLst>
            <pc:docMk/>
            <pc:sldMk cId="223841892" sldId="9876"/>
            <ac:spMk id="11" creationId="{27BFCAD1-209E-664C-8A09-C880FAD42A7C}"/>
          </ac:spMkLst>
        </pc:spChg>
        <pc:spChg chg="mod">
          <ac:chgData name="Carly Eckert" userId="S::carly@kensci.com::11a96481-fbfa-4854-b239-5a55324f5f85" providerId="AD" clId="Web-{6D7C4F24-4D1E-75F4-9710-91203AC00D9D}" dt="2020-10-03T02:12:47.177" v="45" actId="20577"/>
          <ac:spMkLst>
            <pc:docMk/>
            <pc:sldMk cId="223841892" sldId="9876"/>
            <ac:spMk id="14" creationId="{06586B5E-2E7D-3A41-8934-6E271E9FE582}"/>
          </ac:spMkLst>
        </pc:spChg>
        <pc:spChg chg="mod">
          <ac:chgData name="Carly Eckert" userId="S::carly@kensci.com::11a96481-fbfa-4854-b239-5a55324f5f85" providerId="AD" clId="Web-{6D7C4F24-4D1E-75F4-9710-91203AC00D9D}" dt="2020-10-03T02:13:09.631" v="74" actId="1076"/>
          <ac:spMkLst>
            <pc:docMk/>
            <pc:sldMk cId="223841892" sldId="9876"/>
            <ac:spMk id="15" creationId="{F7E41BEF-90C1-3540-971B-DAB7574186BF}"/>
          </ac:spMkLst>
        </pc:spChg>
        <pc:spChg chg="mod">
          <ac:chgData name="Carly Eckert" userId="S::carly@kensci.com::11a96481-fbfa-4854-b239-5a55324f5f85" providerId="AD" clId="Web-{6D7C4F24-4D1E-75F4-9710-91203AC00D9D}" dt="2020-10-03T02:13:05.162" v="72" actId="20577"/>
          <ac:spMkLst>
            <pc:docMk/>
            <pc:sldMk cId="223841892" sldId="9876"/>
            <ac:spMk id="18" creationId="{1CE0718E-5671-064B-BE51-E0D9670B225B}"/>
          </ac:spMkLst>
        </pc:spChg>
      </pc:sldChg>
      <pc:sldChg chg="modSp">
        <pc:chgData name="Carly Eckert" userId="S::carly@kensci.com::11a96481-fbfa-4854-b239-5a55324f5f85" providerId="AD" clId="Web-{6D7C4F24-4D1E-75F4-9710-91203AC00D9D}" dt="2020-10-03T02:43:03.691" v="145" actId="20577"/>
        <pc:sldMkLst>
          <pc:docMk/>
          <pc:sldMk cId="1866086459" sldId="9877"/>
        </pc:sldMkLst>
        <pc:spChg chg="mod">
          <ac:chgData name="Carly Eckert" userId="S::carly@kensci.com::11a96481-fbfa-4854-b239-5a55324f5f85" providerId="AD" clId="Web-{6D7C4F24-4D1E-75F4-9710-91203AC00D9D}" dt="2020-10-03T02:43:03.691" v="145" actId="20577"/>
          <ac:spMkLst>
            <pc:docMk/>
            <pc:sldMk cId="1866086459" sldId="9877"/>
            <ac:spMk id="3" creationId="{73033628-632E-AE4D-AD59-03D72A274BD0}"/>
          </ac:spMkLst>
        </pc:spChg>
      </pc:sldChg>
      <pc:sldChg chg="addCm">
        <pc:chgData name="Carly Eckert" userId="S::carly@kensci.com::11a96481-fbfa-4854-b239-5a55324f5f85" providerId="AD" clId="Web-{6D7C4F24-4D1E-75F4-9710-91203AC00D9D}" dt="2020-10-03T02:45:52.778" v="147"/>
        <pc:sldMkLst>
          <pc:docMk/>
          <pc:sldMk cId="1202466113" sldId="9926"/>
        </pc:sldMkLst>
      </pc:sldChg>
      <pc:sldChg chg="addCm">
        <pc:chgData name="Carly Eckert" userId="S::carly@kensci.com::11a96481-fbfa-4854-b239-5a55324f5f85" providerId="AD" clId="Web-{6D7C4F24-4D1E-75F4-9710-91203AC00D9D}" dt="2020-10-03T03:01:38.782" v="149"/>
        <pc:sldMkLst>
          <pc:docMk/>
          <pc:sldMk cId="14289478" sldId="9945"/>
        </pc:sldMkLst>
      </pc:sldChg>
      <pc:sldChg chg="modSp">
        <pc:chgData name="Carly Eckert" userId="S::carly@kensci.com::11a96481-fbfa-4854-b239-5a55324f5f85" providerId="AD" clId="Web-{6D7C4F24-4D1E-75F4-9710-91203AC00D9D}" dt="2020-10-03T02:13:20.288" v="85" actId="20577"/>
        <pc:sldMkLst>
          <pc:docMk/>
          <pc:sldMk cId="3276193545" sldId="9946"/>
        </pc:sldMkLst>
        <pc:spChg chg="mod">
          <ac:chgData name="Carly Eckert" userId="S::carly@kensci.com::11a96481-fbfa-4854-b239-5a55324f5f85" providerId="AD" clId="Web-{6D7C4F24-4D1E-75F4-9710-91203AC00D9D}" dt="2020-10-03T02:11:29.266" v="6" actId="20577"/>
          <ac:spMkLst>
            <pc:docMk/>
            <pc:sldMk cId="3276193545" sldId="9946"/>
            <ac:spMk id="11" creationId="{27BFCAD1-209E-664C-8A09-C880FAD42A7C}"/>
          </ac:spMkLst>
        </pc:spChg>
        <pc:spChg chg="mod">
          <ac:chgData name="Carly Eckert" userId="S::carly@kensci.com::11a96481-fbfa-4854-b239-5a55324f5f85" providerId="AD" clId="Web-{6D7C4F24-4D1E-75F4-9710-91203AC00D9D}" dt="2020-10-03T02:13:15.787" v="81" actId="20577"/>
          <ac:spMkLst>
            <pc:docMk/>
            <pc:sldMk cId="3276193545" sldId="9946"/>
            <ac:spMk id="14" creationId="{06586B5E-2E7D-3A41-8934-6E271E9FE582}"/>
          </ac:spMkLst>
        </pc:spChg>
        <pc:spChg chg="mod">
          <ac:chgData name="Carly Eckert" userId="S::carly@kensci.com::11a96481-fbfa-4854-b239-5a55324f5f85" providerId="AD" clId="Web-{6D7C4F24-4D1E-75F4-9710-91203AC00D9D}" dt="2020-10-03T02:12:11.409" v="26" actId="1076"/>
          <ac:spMkLst>
            <pc:docMk/>
            <pc:sldMk cId="3276193545" sldId="9946"/>
            <ac:spMk id="15" creationId="{F7E41BEF-90C1-3540-971B-DAB7574186BF}"/>
          </ac:spMkLst>
        </pc:spChg>
        <pc:spChg chg="mod">
          <ac:chgData name="Carly Eckert" userId="S::carly@kensci.com::11a96481-fbfa-4854-b239-5a55324f5f85" providerId="AD" clId="Web-{6D7C4F24-4D1E-75F4-9710-91203AC00D9D}" dt="2020-10-03T02:13:20.288" v="85" actId="20577"/>
          <ac:spMkLst>
            <pc:docMk/>
            <pc:sldMk cId="3276193545" sldId="9946"/>
            <ac:spMk id="18" creationId="{1CE0718E-5671-064B-BE51-E0D9670B225B}"/>
          </ac:spMkLst>
        </pc:spChg>
      </pc:sldChg>
      <pc:sldChg chg="addCm">
        <pc:chgData name="Carly Eckert" userId="S::carly@kensci.com::11a96481-fbfa-4854-b239-5a55324f5f85" providerId="AD" clId="Web-{6D7C4F24-4D1E-75F4-9710-91203AC00D9D}" dt="2020-10-03T02:59:56.413" v="148"/>
        <pc:sldMkLst>
          <pc:docMk/>
          <pc:sldMk cId="776243701" sldId="9964"/>
        </pc:sldMkLst>
      </pc:sldChg>
      <pc:sldChg chg="addCm">
        <pc:chgData name="Carly Eckert" userId="S::carly@kensci.com::11a96481-fbfa-4854-b239-5a55324f5f85" providerId="AD" clId="Web-{6D7C4F24-4D1E-75F4-9710-91203AC00D9D}" dt="2020-10-03T03:05:43.010" v="176"/>
        <pc:sldMkLst>
          <pc:docMk/>
          <pc:sldMk cId="2595126879" sldId="9970"/>
        </pc:sldMkLst>
      </pc:sldChg>
    </pc:docChg>
  </pc:docChgLst>
  <pc:docChgLst>
    <pc:chgData name="Ankur Teredesai" userId="6924ef79-4707-41b7-a648-4361de513933" providerId="ADAL" clId="{37A26241-FCCD-7C42-8F0E-4D4FE9ADA495}"/>
    <pc:docChg chg="custSel modSld">
      <pc:chgData name="Ankur Teredesai" userId="6924ef79-4707-41b7-a648-4361de513933" providerId="ADAL" clId="{37A26241-FCCD-7C42-8F0E-4D4FE9ADA495}" dt="2020-12-14T18:57:31.342" v="10"/>
      <pc:docMkLst>
        <pc:docMk/>
      </pc:docMkLst>
      <pc:sldChg chg="addCm modCm">
        <pc:chgData name="Ankur Teredesai" userId="6924ef79-4707-41b7-a648-4361de513933" providerId="ADAL" clId="{37A26241-FCCD-7C42-8F0E-4D4FE9ADA495}" dt="2020-12-14T18:57:31.342" v="10"/>
        <pc:sldMkLst>
          <pc:docMk/>
          <pc:sldMk cId="4219968316" sldId="10067"/>
        </pc:sldMkLst>
      </pc:sldChg>
      <pc:sldChg chg="modSp mod">
        <pc:chgData name="Ankur Teredesai" userId="6924ef79-4707-41b7-a648-4361de513933" providerId="ADAL" clId="{37A26241-FCCD-7C42-8F0E-4D4FE9ADA495}" dt="2020-12-14T04:25:35.600" v="8" actId="20577"/>
        <pc:sldMkLst>
          <pc:docMk/>
          <pc:sldMk cId="2922197970" sldId="10098"/>
        </pc:sldMkLst>
        <pc:spChg chg="mod">
          <ac:chgData name="Ankur Teredesai" userId="6924ef79-4707-41b7-a648-4361de513933" providerId="ADAL" clId="{37A26241-FCCD-7C42-8F0E-4D4FE9ADA495}" dt="2020-12-14T04:25:35.600" v="8" actId="20577"/>
          <ac:spMkLst>
            <pc:docMk/>
            <pc:sldMk cId="2922197970" sldId="10098"/>
            <ac:spMk id="4" creationId="{3BE8A0DA-F7EA-4F61-8040-B952EFAEB62F}"/>
          </ac:spMkLst>
        </pc:spChg>
      </pc:sldChg>
    </pc:docChg>
  </pc:docChgLst>
  <pc:docChgLst>
    <pc:chgData name="Muhammad" userId="1d4e8fd4-1356-4086-a2b2-c007f7044d4d" providerId="ADAL" clId="{F062DBD4-A19C-4DC0-B4AE-B59DBF33F39C}"/>
    <pc:docChg chg="undo custSel modSld sldOrd">
      <pc:chgData name="Muhammad" userId="1d4e8fd4-1356-4086-a2b2-c007f7044d4d" providerId="ADAL" clId="{F062DBD4-A19C-4DC0-B4AE-B59DBF33F39C}" dt="2020-12-27T04:49:15.578" v="98" actId="20577"/>
      <pc:docMkLst>
        <pc:docMk/>
      </pc:docMkLst>
      <pc:sldChg chg="modSp mod ord">
        <pc:chgData name="Muhammad" userId="1d4e8fd4-1356-4086-a2b2-c007f7044d4d" providerId="ADAL" clId="{F062DBD4-A19C-4DC0-B4AE-B59DBF33F39C}" dt="2020-12-27T04:49:15.578" v="98" actId="20577"/>
        <pc:sldMkLst>
          <pc:docMk/>
          <pc:sldMk cId="1703819222" sldId="9834"/>
        </pc:sldMkLst>
        <pc:spChg chg="mod">
          <ac:chgData name="Muhammad" userId="1d4e8fd4-1356-4086-a2b2-c007f7044d4d" providerId="ADAL" clId="{F062DBD4-A19C-4DC0-B4AE-B59DBF33F39C}" dt="2020-12-27T04:49:15.578" v="98" actId="20577"/>
          <ac:spMkLst>
            <pc:docMk/>
            <pc:sldMk cId="1703819222" sldId="9834"/>
            <ac:spMk id="3" creationId="{97C6405F-240E-2A41-833A-AE09C9C9D4CF}"/>
          </ac:spMkLst>
        </pc:spChg>
      </pc:sldChg>
      <pc:sldChg chg="modSp mod">
        <pc:chgData name="Muhammad" userId="1d4e8fd4-1356-4086-a2b2-c007f7044d4d" providerId="ADAL" clId="{F062DBD4-A19C-4DC0-B4AE-B59DBF33F39C}" dt="2020-12-26T23:15:16.043" v="75" actId="5793"/>
        <pc:sldMkLst>
          <pc:docMk/>
          <pc:sldMk cId="1959764540" sldId="9856"/>
        </pc:sldMkLst>
        <pc:spChg chg="mod">
          <ac:chgData name="Muhammad" userId="1d4e8fd4-1356-4086-a2b2-c007f7044d4d" providerId="ADAL" clId="{F062DBD4-A19C-4DC0-B4AE-B59DBF33F39C}" dt="2020-12-26T23:15:16.043" v="75" actId="5793"/>
          <ac:spMkLst>
            <pc:docMk/>
            <pc:sldMk cId="1959764540" sldId="9856"/>
            <ac:spMk id="4" creationId="{E116AE3C-4E4B-A84C-A73F-3703B90D8B6B}"/>
          </ac:spMkLst>
        </pc:spChg>
      </pc:sldChg>
      <pc:sldChg chg="modSp mod">
        <pc:chgData name="Muhammad" userId="1d4e8fd4-1356-4086-a2b2-c007f7044d4d" providerId="ADAL" clId="{F062DBD4-A19C-4DC0-B4AE-B59DBF33F39C}" dt="2020-12-26T22:47:54.120" v="56" actId="20577"/>
        <pc:sldMkLst>
          <pc:docMk/>
          <pc:sldMk cId="2843629780" sldId="10063"/>
        </pc:sldMkLst>
        <pc:spChg chg="mod">
          <ac:chgData name="Muhammad" userId="1d4e8fd4-1356-4086-a2b2-c007f7044d4d" providerId="ADAL" clId="{F062DBD4-A19C-4DC0-B4AE-B59DBF33F39C}" dt="2020-12-26T22:47:54.120" v="56" actId="20577"/>
          <ac:spMkLst>
            <pc:docMk/>
            <pc:sldMk cId="2843629780" sldId="10063"/>
            <ac:spMk id="4" creationId="{E116AE3C-4E4B-A84C-A73F-3703B90D8B6B}"/>
          </ac:spMkLst>
        </pc:spChg>
      </pc:sldChg>
      <pc:sldChg chg="addSp delSp modSp mod">
        <pc:chgData name="Muhammad" userId="1d4e8fd4-1356-4086-a2b2-c007f7044d4d" providerId="ADAL" clId="{F062DBD4-A19C-4DC0-B4AE-B59DBF33F39C}" dt="2020-12-27T04:47:16.323" v="77"/>
        <pc:sldMkLst>
          <pc:docMk/>
          <pc:sldMk cId="2070365279" sldId="10087"/>
        </pc:sldMkLst>
        <pc:spChg chg="add del mod">
          <ac:chgData name="Muhammad" userId="1d4e8fd4-1356-4086-a2b2-c007f7044d4d" providerId="ADAL" clId="{F062DBD4-A19C-4DC0-B4AE-B59DBF33F39C}" dt="2020-12-26T23:15:11.456" v="72"/>
          <ac:spMkLst>
            <pc:docMk/>
            <pc:sldMk cId="2070365279" sldId="10087"/>
            <ac:spMk id="4" creationId="{2D5EEADF-B69E-4168-BD54-187BC0263743}"/>
          </ac:spMkLst>
        </pc:spChg>
        <pc:spChg chg="add del mod">
          <ac:chgData name="Muhammad" userId="1d4e8fd4-1356-4086-a2b2-c007f7044d4d" providerId="ADAL" clId="{F062DBD4-A19C-4DC0-B4AE-B59DBF33F39C}" dt="2020-12-26T22:48:11.753" v="59"/>
          <ac:spMkLst>
            <pc:docMk/>
            <pc:sldMk cId="2070365279" sldId="10087"/>
            <ac:spMk id="6" creationId="{E5DBE6DF-0C33-4CEC-9A2D-CEBEF6F7A5FA}"/>
          </ac:spMkLst>
        </pc:spChg>
        <pc:spChg chg="add mod">
          <ac:chgData name="Muhammad" userId="1d4e8fd4-1356-4086-a2b2-c007f7044d4d" providerId="ADAL" clId="{F062DBD4-A19C-4DC0-B4AE-B59DBF33F39C}" dt="2020-12-27T04:47:16.323" v="77"/>
          <ac:spMkLst>
            <pc:docMk/>
            <pc:sldMk cId="2070365279" sldId="10087"/>
            <ac:spMk id="7" creationId="{E08ABF14-6936-4CEF-9FC0-0F89845FB8AA}"/>
          </ac:spMkLst>
        </pc:spChg>
        <pc:graphicFrameChg chg="add del mod">
          <ac:chgData name="Muhammad" userId="1d4e8fd4-1356-4086-a2b2-c007f7044d4d" providerId="ADAL" clId="{F062DBD4-A19C-4DC0-B4AE-B59DBF33F39C}" dt="2020-12-26T22:48:11.753" v="59"/>
          <ac:graphicFrameMkLst>
            <pc:docMk/>
            <pc:sldMk cId="2070365279" sldId="10087"/>
            <ac:graphicFrameMk id="5" creationId="{78E00E4E-9A92-4469-985C-723DBC9CEE6E}"/>
          </ac:graphicFrameMkLst>
        </pc:graphicFrameChg>
      </pc:sldChg>
    </pc:docChg>
  </pc:docChgLst>
  <pc:docChgLst>
    <pc:chgData name="Carly Eckert" userId="S::carly@kensci.com::11a96481-fbfa-4854-b239-5a55324f5f85" providerId="AD" clId="Web-{C027B0C3-3A74-E03E-FAE7-5F7A10F500D3}"/>
    <pc:docChg chg="modSld">
      <pc:chgData name="Carly Eckert" userId="S::carly@kensci.com::11a96481-fbfa-4854-b239-5a55324f5f85" providerId="AD" clId="Web-{C027B0C3-3A74-E03E-FAE7-5F7A10F500D3}" dt="2020-12-17T15:01:15.882" v="1491" actId="20577"/>
      <pc:docMkLst>
        <pc:docMk/>
      </pc:docMkLst>
      <pc:sldChg chg="modSp">
        <pc:chgData name="Carly Eckert" userId="S::carly@kensci.com::11a96481-fbfa-4854-b239-5a55324f5f85" providerId="AD" clId="Web-{C027B0C3-3A74-E03E-FAE7-5F7A10F500D3}" dt="2020-12-17T03:34:53.360" v="1103" actId="20577"/>
        <pc:sldMkLst>
          <pc:docMk/>
          <pc:sldMk cId="904241505" sldId="268"/>
        </pc:sldMkLst>
        <pc:spChg chg="mod">
          <ac:chgData name="Carly Eckert" userId="S::carly@kensci.com::11a96481-fbfa-4854-b239-5a55324f5f85" providerId="AD" clId="Web-{C027B0C3-3A74-E03E-FAE7-5F7A10F500D3}" dt="2020-12-17T03:34:53.360" v="1103" actId="20577"/>
          <ac:spMkLst>
            <pc:docMk/>
            <pc:sldMk cId="904241505" sldId="268"/>
            <ac:spMk id="3" creationId="{09713290-9018-7A48-AC42-561109B7849A}"/>
          </ac:spMkLst>
        </pc:spChg>
      </pc:sldChg>
      <pc:sldChg chg="modSp">
        <pc:chgData name="Carly Eckert" userId="S::carly@kensci.com::11a96481-fbfa-4854-b239-5a55324f5f85" providerId="AD" clId="Web-{C027B0C3-3A74-E03E-FAE7-5F7A10F500D3}" dt="2020-12-17T03:12:08.926" v="524" actId="20577"/>
        <pc:sldMkLst>
          <pc:docMk/>
          <pc:sldMk cId="3384155875" sldId="9833"/>
        </pc:sldMkLst>
        <pc:spChg chg="mod">
          <ac:chgData name="Carly Eckert" userId="S::carly@kensci.com::11a96481-fbfa-4854-b239-5a55324f5f85" providerId="AD" clId="Web-{C027B0C3-3A74-E03E-FAE7-5F7A10F500D3}" dt="2020-12-17T03:12:08.926" v="524" actId="20577"/>
          <ac:spMkLst>
            <pc:docMk/>
            <pc:sldMk cId="3384155875" sldId="9833"/>
            <ac:spMk id="3" creationId="{97C6405F-240E-2A41-833A-AE09C9C9D4CF}"/>
          </ac:spMkLst>
        </pc:spChg>
      </pc:sldChg>
      <pc:sldChg chg="modSp">
        <pc:chgData name="Carly Eckert" userId="S::carly@kensci.com::11a96481-fbfa-4854-b239-5a55324f5f85" providerId="AD" clId="Web-{C027B0C3-3A74-E03E-FAE7-5F7A10F500D3}" dt="2020-12-17T03:06:03.891" v="115" actId="20577"/>
        <pc:sldMkLst>
          <pc:docMk/>
          <pc:sldMk cId="1703819222" sldId="9834"/>
        </pc:sldMkLst>
        <pc:spChg chg="mod">
          <ac:chgData name="Carly Eckert" userId="S::carly@kensci.com::11a96481-fbfa-4854-b239-5a55324f5f85" providerId="AD" clId="Web-{C027B0C3-3A74-E03E-FAE7-5F7A10F500D3}" dt="2020-12-17T03:06:03.891" v="115" actId="20577"/>
          <ac:spMkLst>
            <pc:docMk/>
            <pc:sldMk cId="1703819222" sldId="9834"/>
            <ac:spMk id="3" creationId="{97C6405F-240E-2A41-833A-AE09C9C9D4CF}"/>
          </ac:spMkLst>
        </pc:spChg>
      </pc:sldChg>
      <pc:sldChg chg="modSp">
        <pc:chgData name="Carly Eckert" userId="S::carly@kensci.com::11a96481-fbfa-4854-b239-5a55324f5f85" providerId="AD" clId="Web-{C027B0C3-3A74-E03E-FAE7-5F7A10F500D3}" dt="2020-12-17T03:10:11.595" v="406" actId="20577"/>
        <pc:sldMkLst>
          <pc:docMk/>
          <pc:sldMk cId="2004903379" sldId="9843"/>
        </pc:sldMkLst>
        <pc:spChg chg="mod">
          <ac:chgData name="Carly Eckert" userId="S::carly@kensci.com::11a96481-fbfa-4854-b239-5a55324f5f85" providerId="AD" clId="Web-{C027B0C3-3A74-E03E-FAE7-5F7A10F500D3}" dt="2020-12-17T03:10:11.595" v="406" actId="20577"/>
          <ac:spMkLst>
            <pc:docMk/>
            <pc:sldMk cId="2004903379" sldId="9843"/>
            <ac:spMk id="3" creationId="{97C6405F-240E-2A41-833A-AE09C9C9D4CF}"/>
          </ac:spMkLst>
        </pc:spChg>
      </pc:sldChg>
      <pc:sldChg chg="modSp">
        <pc:chgData name="Carly Eckert" userId="S::carly@kensci.com::11a96481-fbfa-4854-b239-5a55324f5f85" providerId="AD" clId="Web-{C027B0C3-3A74-E03E-FAE7-5F7A10F500D3}" dt="2020-12-17T03:16:39.478" v="715" actId="20577"/>
        <pc:sldMkLst>
          <pc:docMk/>
          <pc:sldMk cId="565882143" sldId="9845"/>
        </pc:sldMkLst>
        <pc:spChg chg="mod">
          <ac:chgData name="Carly Eckert" userId="S::carly@kensci.com::11a96481-fbfa-4854-b239-5a55324f5f85" providerId="AD" clId="Web-{C027B0C3-3A74-E03E-FAE7-5F7A10F500D3}" dt="2020-12-17T03:16:39.478" v="715" actId="20577"/>
          <ac:spMkLst>
            <pc:docMk/>
            <pc:sldMk cId="565882143" sldId="9845"/>
            <ac:spMk id="3" creationId="{97C6405F-240E-2A41-833A-AE09C9C9D4CF}"/>
          </ac:spMkLst>
        </pc:spChg>
      </pc:sldChg>
      <pc:sldChg chg="modSp">
        <pc:chgData name="Carly Eckert" userId="S::carly@kensci.com::11a96481-fbfa-4854-b239-5a55324f5f85" providerId="AD" clId="Web-{C027B0C3-3A74-E03E-FAE7-5F7A10F500D3}" dt="2020-12-17T03:20:24.045" v="835" actId="20577"/>
        <pc:sldMkLst>
          <pc:docMk/>
          <pc:sldMk cId="395144903" sldId="9846"/>
        </pc:sldMkLst>
        <pc:spChg chg="mod">
          <ac:chgData name="Carly Eckert" userId="S::carly@kensci.com::11a96481-fbfa-4854-b239-5a55324f5f85" providerId="AD" clId="Web-{C027B0C3-3A74-E03E-FAE7-5F7A10F500D3}" dt="2020-12-17T03:20:24.045" v="835" actId="20577"/>
          <ac:spMkLst>
            <pc:docMk/>
            <pc:sldMk cId="395144903" sldId="9846"/>
            <ac:spMk id="3" creationId="{97C6405F-240E-2A41-833A-AE09C9C9D4CF}"/>
          </ac:spMkLst>
        </pc:spChg>
      </pc:sldChg>
      <pc:sldChg chg="modSp">
        <pc:chgData name="Carly Eckert" userId="S::carly@kensci.com::11a96481-fbfa-4854-b239-5a55324f5f85" providerId="AD" clId="Web-{C027B0C3-3A74-E03E-FAE7-5F7A10F500D3}" dt="2020-12-17T03:17:31.620" v="761" actId="14100"/>
        <pc:sldMkLst>
          <pc:docMk/>
          <pc:sldMk cId="1001570350" sldId="9868"/>
        </pc:sldMkLst>
        <pc:spChg chg="mod">
          <ac:chgData name="Carly Eckert" userId="S::carly@kensci.com::11a96481-fbfa-4854-b239-5a55324f5f85" providerId="AD" clId="Web-{C027B0C3-3A74-E03E-FAE7-5F7A10F500D3}" dt="2020-12-17T03:17:31.620" v="761" actId="14100"/>
          <ac:spMkLst>
            <pc:docMk/>
            <pc:sldMk cId="1001570350" sldId="9868"/>
            <ac:spMk id="3" creationId="{3B9BC05C-8989-1E46-BB0A-930FD426057E}"/>
          </ac:spMkLst>
        </pc:spChg>
      </pc:sldChg>
      <pc:sldChg chg="modSp">
        <pc:chgData name="Carly Eckert" userId="S::carly@kensci.com::11a96481-fbfa-4854-b239-5a55324f5f85" providerId="AD" clId="Web-{C027B0C3-3A74-E03E-FAE7-5F7A10F500D3}" dt="2020-12-17T03:23:07.080" v="962" actId="20577"/>
        <pc:sldMkLst>
          <pc:docMk/>
          <pc:sldMk cId="1866086459" sldId="9877"/>
        </pc:sldMkLst>
        <pc:spChg chg="mod">
          <ac:chgData name="Carly Eckert" userId="S::carly@kensci.com::11a96481-fbfa-4854-b239-5a55324f5f85" providerId="AD" clId="Web-{C027B0C3-3A74-E03E-FAE7-5F7A10F500D3}" dt="2020-12-17T03:22:19.048" v="866" actId="20577"/>
          <ac:spMkLst>
            <pc:docMk/>
            <pc:sldMk cId="1866086459" sldId="9877"/>
            <ac:spMk id="2" creationId="{F579EAAC-02D7-864B-9EE3-33045B2A5222}"/>
          </ac:spMkLst>
        </pc:spChg>
        <pc:spChg chg="mod">
          <ac:chgData name="Carly Eckert" userId="S::carly@kensci.com::11a96481-fbfa-4854-b239-5a55324f5f85" providerId="AD" clId="Web-{C027B0C3-3A74-E03E-FAE7-5F7A10F500D3}" dt="2020-12-17T03:23:07.080" v="962" actId="20577"/>
          <ac:spMkLst>
            <pc:docMk/>
            <pc:sldMk cId="1866086459" sldId="9877"/>
            <ac:spMk id="3" creationId="{73033628-632E-AE4D-AD59-03D72A274BD0}"/>
          </ac:spMkLst>
        </pc:spChg>
      </pc:sldChg>
      <pc:sldChg chg="modSp delCm">
        <pc:chgData name="Carly Eckert" userId="S::carly@kensci.com::11a96481-fbfa-4854-b239-5a55324f5f85" providerId="AD" clId="Web-{C027B0C3-3A74-E03E-FAE7-5F7A10F500D3}" dt="2020-12-17T03:23:53.456" v="983" actId="20577"/>
        <pc:sldMkLst>
          <pc:docMk/>
          <pc:sldMk cId="1202466113" sldId="9926"/>
        </pc:sldMkLst>
        <pc:spChg chg="mod">
          <ac:chgData name="Carly Eckert" userId="S::carly@kensci.com::11a96481-fbfa-4854-b239-5a55324f5f85" providerId="AD" clId="Web-{C027B0C3-3A74-E03E-FAE7-5F7A10F500D3}" dt="2020-12-17T03:23:53.456" v="983" actId="20577"/>
          <ac:spMkLst>
            <pc:docMk/>
            <pc:sldMk cId="1202466113" sldId="9926"/>
            <ac:spMk id="5" creationId="{4E6CAD0D-A36C-8149-8E6F-368E00119847}"/>
          </ac:spMkLst>
        </pc:spChg>
      </pc:sldChg>
      <pc:sldChg chg="modSp addCm">
        <pc:chgData name="Carly Eckert" userId="S::carly@kensci.com::11a96481-fbfa-4854-b239-5a55324f5f85" providerId="AD" clId="Web-{C027B0C3-3A74-E03E-FAE7-5F7A10F500D3}" dt="2020-12-17T15:00:38.037" v="1490"/>
        <pc:sldMkLst>
          <pc:docMk/>
          <pc:sldMk cId="14289478" sldId="9945"/>
        </pc:sldMkLst>
        <pc:spChg chg="mod">
          <ac:chgData name="Carly Eckert" userId="S::carly@kensci.com::11a96481-fbfa-4854-b239-5a55324f5f85" providerId="AD" clId="Web-{C027B0C3-3A74-E03E-FAE7-5F7A10F500D3}" dt="2020-12-17T14:59:57.114" v="1487" actId="20577"/>
          <ac:spMkLst>
            <pc:docMk/>
            <pc:sldMk cId="14289478" sldId="9945"/>
            <ac:spMk id="3" creationId="{CD0C4C71-1398-2A4D-8C4C-97C524F6876D}"/>
          </ac:spMkLst>
        </pc:spChg>
      </pc:sldChg>
      <pc:sldChg chg="modSp">
        <pc:chgData name="Carly Eckert" userId="S::carly@kensci.com::11a96481-fbfa-4854-b239-5a55324f5f85" providerId="AD" clId="Web-{C027B0C3-3A74-E03E-FAE7-5F7A10F500D3}" dt="2020-12-17T03:28:26.976" v="1015" actId="20577"/>
        <pc:sldMkLst>
          <pc:docMk/>
          <pc:sldMk cId="1505212708" sldId="9968"/>
        </pc:sldMkLst>
        <pc:spChg chg="mod">
          <ac:chgData name="Carly Eckert" userId="S::carly@kensci.com::11a96481-fbfa-4854-b239-5a55324f5f85" providerId="AD" clId="Web-{C027B0C3-3A74-E03E-FAE7-5F7A10F500D3}" dt="2020-12-17T03:28:26.976" v="1015" actId="20577"/>
          <ac:spMkLst>
            <pc:docMk/>
            <pc:sldMk cId="1505212708" sldId="9968"/>
            <ac:spMk id="4" creationId="{BBEF4A8C-A2B1-2049-A585-67B572E92E81}"/>
          </ac:spMkLst>
        </pc:spChg>
      </pc:sldChg>
      <pc:sldChg chg="modSp">
        <pc:chgData name="Carly Eckert" userId="S::carly@kensci.com::11a96481-fbfa-4854-b239-5a55324f5f85" providerId="AD" clId="Web-{C027B0C3-3A74-E03E-FAE7-5F7A10F500D3}" dt="2020-12-17T03:14:18.975" v="547" actId="20577"/>
        <pc:sldMkLst>
          <pc:docMk/>
          <pc:sldMk cId="1256949490" sldId="9996"/>
        </pc:sldMkLst>
        <pc:spChg chg="mod">
          <ac:chgData name="Carly Eckert" userId="S::carly@kensci.com::11a96481-fbfa-4854-b239-5a55324f5f85" providerId="AD" clId="Web-{C027B0C3-3A74-E03E-FAE7-5F7A10F500D3}" dt="2020-12-17T03:14:18.975" v="547" actId="20577"/>
          <ac:spMkLst>
            <pc:docMk/>
            <pc:sldMk cId="1256949490" sldId="9996"/>
            <ac:spMk id="5" creationId="{B275E9DC-8B1F-4483-956B-67891D026902}"/>
          </ac:spMkLst>
        </pc:spChg>
      </pc:sldChg>
      <pc:sldChg chg="modSp">
        <pc:chgData name="Carly Eckert" userId="S::carly@kensci.com::11a96481-fbfa-4854-b239-5a55324f5f85" providerId="AD" clId="Web-{C027B0C3-3A74-E03E-FAE7-5F7A10F500D3}" dt="2020-12-17T03:21:02.375" v="845" actId="20577"/>
        <pc:sldMkLst>
          <pc:docMk/>
          <pc:sldMk cId="3817605974" sldId="9997"/>
        </pc:sldMkLst>
        <pc:spChg chg="mod">
          <ac:chgData name="Carly Eckert" userId="S::carly@kensci.com::11a96481-fbfa-4854-b239-5a55324f5f85" providerId="AD" clId="Web-{C027B0C3-3A74-E03E-FAE7-5F7A10F500D3}" dt="2020-12-17T03:21:02.375" v="845" actId="20577"/>
          <ac:spMkLst>
            <pc:docMk/>
            <pc:sldMk cId="3817605974" sldId="9997"/>
            <ac:spMk id="2" creationId="{F579EAAC-02D7-864B-9EE3-33045B2A5222}"/>
          </ac:spMkLst>
        </pc:spChg>
      </pc:sldChg>
      <pc:sldChg chg="modSp">
        <pc:chgData name="Carly Eckert" userId="S::carly@kensci.com::11a96481-fbfa-4854-b239-5a55324f5f85" providerId="AD" clId="Web-{C027B0C3-3A74-E03E-FAE7-5F7A10F500D3}" dt="2020-12-17T03:39:21.881" v="1203" actId="20577"/>
        <pc:sldMkLst>
          <pc:docMk/>
          <pc:sldMk cId="2852820066" sldId="10008"/>
        </pc:sldMkLst>
        <pc:spChg chg="mod">
          <ac:chgData name="Carly Eckert" userId="S::carly@kensci.com::11a96481-fbfa-4854-b239-5a55324f5f85" providerId="AD" clId="Web-{C027B0C3-3A74-E03E-FAE7-5F7A10F500D3}" dt="2020-12-17T03:39:21.881" v="1203" actId="20577"/>
          <ac:spMkLst>
            <pc:docMk/>
            <pc:sldMk cId="2852820066" sldId="10008"/>
            <ac:spMk id="4" creationId="{44AAAD96-AD6C-4118-B37F-20C9E469F006}"/>
          </ac:spMkLst>
        </pc:spChg>
      </pc:sldChg>
      <pc:sldChg chg="modSp addCm">
        <pc:chgData name="Carly Eckert" userId="S::carly@kensci.com::11a96481-fbfa-4854-b239-5a55324f5f85" providerId="AD" clId="Web-{C027B0C3-3A74-E03E-FAE7-5F7A10F500D3}" dt="2020-12-17T03:22:11.172" v="865" actId="20577"/>
        <pc:sldMkLst>
          <pc:docMk/>
          <pc:sldMk cId="2110849433" sldId="10010"/>
        </pc:sldMkLst>
        <pc:spChg chg="mod">
          <ac:chgData name="Carly Eckert" userId="S::carly@kensci.com::11a96481-fbfa-4854-b239-5a55324f5f85" providerId="AD" clId="Web-{C027B0C3-3A74-E03E-FAE7-5F7A10F500D3}" dt="2020-12-17T03:21:15.906" v="851" actId="20577"/>
          <ac:spMkLst>
            <pc:docMk/>
            <pc:sldMk cId="2110849433" sldId="10010"/>
            <ac:spMk id="2" creationId="{F579EAAC-02D7-864B-9EE3-33045B2A5222}"/>
          </ac:spMkLst>
        </pc:spChg>
        <pc:spChg chg="mod">
          <ac:chgData name="Carly Eckert" userId="S::carly@kensci.com::11a96481-fbfa-4854-b239-5a55324f5f85" providerId="AD" clId="Web-{C027B0C3-3A74-E03E-FAE7-5F7A10F500D3}" dt="2020-12-17T03:21:34.625" v="859" actId="20577"/>
          <ac:spMkLst>
            <pc:docMk/>
            <pc:sldMk cId="2110849433" sldId="10010"/>
            <ac:spMk id="5" creationId="{B61CE6C1-BC72-4893-85AD-C70B61687BCE}"/>
          </ac:spMkLst>
        </pc:spChg>
        <pc:spChg chg="mod">
          <ac:chgData name="Carly Eckert" userId="S::carly@kensci.com::11a96481-fbfa-4854-b239-5a55324f5f85" providerId="AD" clId="Web-{C027B0C3-3A74-E03E-FAE7-5F7A10F500D3}" dt="2020-12-17T03:22:11.172" v="865" actId="20577"/>
          <ac:spMkLst>
            <pc:docMk/>
            <pc:sldMk cId="2110849433" sldId="10010"/>
            <ac:spMk id="6" creationId="{34CCCC0D-C0EC-4C6D-8A41-FDAA28390F83}"/>
          </ac:spMkLst>
        </pc:spChg>
      </pc:sldChg>
      <pc:sldChg chg="modSp">
        <pc:chgData name="Carly Eckert" userId="S::carly@kensci.com::11a96481-fbfa-4854-b239-5a55324f5f85" providerId="AD" clId="Web-{C027B0C3-3A74-E03E-FAE7-5F7A10F500D3}" dt="2020-12-17T03:18:28.871" v="784" actId="20577"/>
        <pc:sldMkLst>
          <pc:docMk/>
          <pc:sldMk cId="709674284" sldId="10011"/>
        </pc:sldMkLst>
        <pc:spChg chg="mod">
          <ac:chgData name="Carly Eckert" userId="S::carly@kensci.com::11a96481-fbfa-4854-b239-5a55324f5f85" providerId="AD" clId="Web-{C027B0C3-3A74-E03E-FAE7-5F7A10F500D3}" dt="2020-12-17T03:18:28.871" v="784" actId="20577"/>
          <ac:spMkLst>
            <pc:docMk/>
            <pc:sldMk cId="709674284" sldId="10011"/>
            <ac:spMk id="3" creationId="{9EAD5A11-6296-4685-8B76-DE44A048BDFA}"/>
          </ac:spMkLst>
        </pc:spChg>
      </pc:sldChg>
      <pc:sldChg chg="modSp">
        <pc:chgData name="Carly Eckert" userId="S::carly@kensci.com::11a96481-fbfa-4854-b239-5a55324f5f85" providerId="AD" clId="Web-{C027B0C3-3A74-E03E-FAE7-5F7A10F500D3}" dt="2020-12-17T03:20:49.952" v="839" actId="20577"/>
        <pc:sldMkLst>
          <pc:docMk/>
          <pc:sldMk cId="2205625732" sldId="10012"/>
        </pc:sldMkLst>
        <pc:spChg chg="mod">
          <ac:chgData name="Carly Eckert" userId="S::carly@kensci.com::11a96481-fbfa-4854-b239-5a55324f5f85" providerId="AD" clId="Web-{C027B0C3-3A74-E03E-FAE7-5F7A10F500D3}" dt="2020-12-17T03:20:49.952" v="839" actId="20577"/>
          <ac:spMkLst>
            <pc:docMk/>
            <pc:sldMk cId="2205625732" sldId="10012"/>
            <ac:spMk id="16" creationId="{2DDA3293-8BD5-421D-A2D4-C157A049CEBC}"/>
          </ac:spMkLst>
        </pc:spChg>
      </pc:sldChg>
      <pc:sldChg chg="modSp addCm">
        <pc:chgData name="Carly Eckert" userId="S::carly@kensci.com::11a96481-fbfa-4854-b239-5a55324f5f85" providerId="AD" clId="Web-{C027B0C3-3A74-E03E-FAE7-5F7A10F500D3}" dt="2020-12-17T03:30:06.401" v="1030" actId="20577"/>
        <pc:sldMkLst>
          <pc:docMk/>
          <pc:sldMk cId="4267161626" sldId="10014"/>
        </pc:sldMkLst>
        <pc:spChg chg="mod">
          <ac:chgData name="Carly Eckert" userId="S::carly@kensci.com::11a96481-fbfa-4854-b239-5a55324f5f85" providerId="AD" clId="Web-{C027B0C3-3A74-E03E-FAE7-5F7A10F500D3}" dt="2020-12-17T03:30:06.401" v="1030" actId="20577"/>
          <ac:spMkLst>
            <pc:docMk/>
            <pc:sldMk cId="4267161626" sldId="10014"/>
            <ac:spMk id="6" creationId="{A2A54411-3B81-4856-BC5A-F8A84370A8FD}"/>
          </ac:spMkLst>
        </pc:spChg>
      </pc:sldChg>
      <pc:sldChg chg="modSp">
        <pc:chgData name="Carly Eckert" userId="S::carly@kensci.com::11a96481-fbfa-4854-b239-5a55324f5f85" providerId="AD" clId="Web-{C027B0C3-3A74-E03E-FAE7-5F7A10F500D3}" dt="2020-12-17T03:32:48.248" v="1085" actId="20577"/>
        <pc:sldMkLst>
          <pc:docMk/>
          <pc:sldMk cId="3340223474" sldId="10017"/>
        </pc:sldMkLst>
        <pc:spChg chg="mod">
          <ac:chgData name="Carly Eckert" userId="S::carly@kensci.com::11a96481-fbfa-4854-b239-5a55324f5f85" providerId="AD" clId="Web-{C027B0C3-3A74-E03E-FAE7-5F7A10F500D3}" dt="2020-12-17T03:32:48.248" v="1085" actId="20577"/>
          <ac:spMkLst>
            <pc:docMk/>
            <pc:sldMk cId="3340223474" sldId="10017"/>
            <ac:spMk id="6" creationId="{A2A54411-3B81-4856-BC5A-F8A84370A8FD}"/>
          </ac:spMkLst>
        </pc:spChg>
      </pc:sldChg>
      <pc:sldChg chg="modSp">
        <pc:chgData name="Carly Eckert" userId="S::carly@kensci.com::11a96481-fbfa-4854-b239-5a55324f5f85" providerId="AD" clId="Web-{C027B0C3-3A74-E03E-FAE7-5F7A10F500D3}" dt="2020-12-17T03:35:10.564" v="1106" actId="20577"/>
        <pc:sldMkLst>
          <pc:docMk/>
          <pc:sldMk cId="3245210796" sldId="10021"/>
        </pc:sldMkLst>
        <pc:spChg chg="mod">
          <ac:chgData name="Carly Eckert" userId="S::carly@kensci.com::11a96481-fbfa-4854-b239-5a55324f5f85" providerId="AD" clId="Web-{C027B0C3-3A74-E03E-FAE7-5F7A10F500D3}" dt="2020-12-17T03:35:10.564" v="1106" actId="20577"/>
          <ac:spMkLst>
            <pc:docMk/>
            <pc:sldMk cId="3245210796" sldId="10021"/>
            <ac:spMk id="15" creationId="{547BDB3C-3F30-43AD-8719-D79255C7B674}"/>
          </ac:spMkLst>
        </pc:spChg>
      </pc:sldChg>
      <pc:sldChg chg="modSp">
        <pc:chgData name="Carly Eckert" userId="S::carly@kensci.com::11a96481-fbfa-4854-b239-5a55324f5f85" providerId="AD" clId="Web-{C027B0C3-3A74-E03E-FAE7-5F7A10F500D3}" dt="2020-12-17T03:37:15.144" v="1152" actId="20577"/>
        <pc:sldMkLst>
          <pc:docMk/>
          <pc:sldMk cId="2575413645" sldId="10022"/>
        </pc:sldMkLst>
        <pc:spChg chg="mod">
          <ac:chgData name="Carly Eckert" userId="S::carly@kensci.com::11a96481-fbfa-4854-b239-5a55324f5f85" providerId="AD" clId="Web-{C027B0C3-3A74-E03E-FAE7-5F7A10F500D3}" dt="2020-12-17T03:37:15.144" v="1152" actId="20577"/>
          <ac:spMkLst>
            <pc:docMk/>
            <pc:sldMk cId="2575413645" sldId="10022"/>
            <ac:spMk id="5" creationId="{20482CD7-269D-43C6-A84D-B656C2C1562F}"/>
          </ac:spMkLst>
        </pc:spChg>
      </pc:sldChg>
      <pc:sldChg chg="modSp addCm">
        <pc:chgData name="Carly Eckert" userId="S::carly@kensci.com::11a96481-fbfa-4854-b239-5a55324f5f85" providerId="AD" clId="Web-{C027B0C3-3A74-E03E-FAE7-5F7A10F500D3}" dt="2020-12-17T03:38:50.568" v="1179" actId="20577"/>
        <pc:sldMkLst>
          <pc:docMk/>
          <pc:sldMk cId="651926117" sldId="10024"/>
        </pc:sldMkLst>
        <pc:spChg chg="mod">
          <ac:chgData name="Carly Eckert" userId="S::carly@kensci.com::11a96481-fbfa-4854-b239-5a55324f5f85" providerId="AD" clId="Web-{C027B0C3-3A74-E03E-FAE7-5F7A10F500D3}" dt="2020-12-17T03:38:50.568" v="1179" actId="20577"/>
          <ac:spMkLst>
            <pc:docMk/>
            <pc:sldMk cId="651926117" sldId="10024"/>
            <ac:spMk id="5" creationId="{346A13BF-8795-4363-BD8E-EDF07C95909C}"/>
          </ac:spMkLst>
        </pc:spChg>
      </pc:sldChg>
      <pc:sldChg chg="modSp">
        <pc:chgData name="Carly Eckert" userId="S::carly@kensci.com::11a96481-fbfa-4854-b239-5a55324f5f85" providerId="AD" clId="Web-{C027B0C3-3A74-E03E-FAE7-5F7A10F500D3}" dt="2020-12-17T14:54:44.373" v="1309" actId="20577"/>
        <pc:sldMkLst>
          <pc:docMk/>
          <pc:sldMk cId="2889466109" sldId="10027"/>
        </pc:sldMkLst>
        <pc:spChg chg="mod">
          <ac:chgData name="Carly Eckert" userId="S::carly@kensci.com::11a96481-fbfa-4854-b239-5a55324f5f85" providerId="AD" clId="Web-{C027B0C3-3A74-E03E-FAE7-5F7A10F500D3}" dt="2020-12-17T14:54:44.373" v="1309" actId="20577"/>
          <ac:spMkLst>
            <pc:docMk/>
            <pc:sldMk cId="2889466109" sldId="10027"/>
            <ac:spMk id="16" creationId="{9795AC9B-F4BF-41D6-B4EF-04521D47F4C4}"/>
          </ac:spMkLst>
        </pc:spChg>
      </pc:sldChg>
      <pc:sldChg chg="addCm">
        <pc:chgData name="Carly Eckert" userId="S::carly@kensci.com::11a96481-fbfa-4854-b239-5a55324f5f85" providerId="AD" clId="Web-{C027B0C3-3A74-E03E-FAE7-5F7A10F500D3}" dt="2020-12-17T14:58:13.393" v="1400"/>
        <pc:sldMkLst>
          <pc:docMk/>
          <pc:sldMk cId="4202617377" sldId="10028"/>
        </pc:sldMkLst>
      </pc:sldChg>
      <pc:sldChg chg="modSp addCm">
        <pc:chgData name="Carly Eckert" userId="S::carly@kensci.com::11a96481-fbfa-4854-b239-5a55324f5f85" providerId="AD" clId="Web-{C027B0C3-3A74-E03E-FAE7-5F7A10F500D3}" dt="2020-12-17T14:54:13.169" v="1231" actId="20577"/>
        <pc:sldMkLst>
          <pc:docMk/>
          <pc:sldMk cId="2933900280" sldId="10029"/>
        </pc:sldMkLst>
        <pc:spChg chg="mod">
          <ac:chgData name="Carly Eckert" userId="S::carly@kensci.com::11a96481-fbfa-4854-b239-5a55324f5f85" providerId="AD" clId="Web-{C027B0C3-3A74-E03E-FAE7-5F7A10F500D3}" dt="2020-12-17T14:54:13.169" v="1231" actId="20577"/>
          <ac:spMkLst>
            <pc:docMk/>
            <pc:sldMk cId="2933900280" sldId="10029"/>
            <ac:spMk id="16" creationId="{9795AC9B-F4BF-41D6-B4EF-04521D47F4C4}"/>
          </ac:spMkLst>
        </pc:spChg>
      </pc:sldChg>
      <pc:sldChg chg="addCm">
        <pc:chgData name="Carly Eckert" userId="S::carly@kensci.com::11a96481-fbfa-4854-b239-5a55324f5f85" providerId="AD" clId="Web-{C027B0C3-3A74-E03E-FAE7-5F7A10F500D3}" dt="2020-12-17T03:33:10.405" v="1087"/>
        <pc:sldMkLst>
          <pc:docMk/>
          <pc:sldMk cId="467293501" sldId="10030"/>
        </pc:sldMkLst>
      </pc:sldChg>
      <pc:sldChg chg="modSp">
        <pc:chgData name="Carly Eckert" userId="S::carly@kensci.com::11a96481-fbfa-4854-b239-5a55324f5f85" providerId="AD" clId="Web-{C027B0C3-3A74-E03E-FAE7-5F7A10F500D3}" dt="2020-12-17T14:56:43.376" v="1397" actId="20577"/>
        <pc:sldMkLst>
          <pc:docMk/>
          <pc:sldMk cId="2435740450" sldId="10032"/>
        </pc:sldMkLst>
        <pc:spChg chg="mod">
          <ac:chgData name="Carly Eckert" userId="S::carly@kensci.com::11a96481-fbfa-4854-b239-5a55324f5f85" providerId="AD" clId="Web-{C027B0C3-3A74-E03E-FAE7-5F7A10F500D3}" dt="2020-12-17T14:56:43.376" v="1397" actId="20577"/>
          <ac:spMkLst>
            <pc:docMk/>
            <pc:sldMk cId="2435740450" sldId="10032"/>
            <ac:spMk id="4" creationId="{C3DD0B45-5D8F-4E2F-B7C3-D1149332F299}"/>
          </ac:spMkLst>
        </pc:spChg>
      </pc:sldChg>
      <pc:sldChg chg="addCm">
        <pc:chgData name="Carly Eckert" userId="S::carly@kensci.com::11a96481-fbfa-4854-b239-5a55324f5f85" providerId="AD" clId="Web-{C027B0C3-3A74-E03E-FAE7-5F7A10F500D3}" dt="2020-12-17T03:24:43.144" v="985"/>
        <pc:sldMkLst>
          <pc:docMk/>
          <pc:sldMk cId="2677192340" sldId="10064"/>
        </pc:sldMkLst>
      </pc:sldChg>
      <pc:sldChg chg="modSp">
        <pc:chgData name="Carly Eckert" userId="S::carly@kensci.com::11a96481-fbfa-4854-b239-5a55324f5f85" providerId="AD" clId="Web-{C027B0C3-3A74-E03E-FAE7-5F7A10F500D3}" dt="2020-12-17T14:58:38.691" v="1410" actId="20577"/>
        <pc:sldMkLst>
          <pc:docMk/>
          <pc:sldMk cId="851469802" sldId="10066"/>
        </pc:sldMkLst>
        <pc:spChg chg="mod">
          <ac:chgData name="Carly Eckert" userId="S::carly@kensci.com::11a96481-fbfa-4854-b239-5a55324f5f85" providerId="AD" clId="Web-{C027B0C3-3A74-E03E-FAE7-5F7A10F500D3}" dt="2020-12-17T14:58:38.691" v="1410" actId="20577"/>
          <ac:spMkLst>
            <pc:docMk/>
            <pc:sldMk cId="851469802" sldId="10066"/>
            <ac:spMk id="6" creationId="{A82F9D7B-6194-429C-A057-22B1019A5B46}"/>
          </ac:spMkLst>
        </pc:spChg>
      </pc:sldChg>
      <pc:sldChg chg="modSp">
        <pc:chgData name="Carly Eckert" userId="S::carly@kensci.com::11a96481-fbfa-4854-b239-5a55324f5f85" providerId="AD" clId="Web-{C027B0C3-3A74-E03E-FAE7-5F7A10F500D3}" dt="2020-12-17T03:31:48.591" v="1054" actId="20577"/>
        <pc:sldMkLst>
          <pc:docMk/>
          <pc:sldMk cId="2671673688" sldId="10095"/>
        </pc:sldMkLst>
        <pc:spChg chg="mod">
          <ac:chgData name="Carly Eckert" userId="S::carly@kensci.com::11a96481-fbfa-4854-b239-5a55324f5f85" providerId="AD" clId="Web-{C027B0C3-3A74-E03E-FAE7-5F7A10F500D3}" dt="2020-12-17T03:31:48.591" v="1054" actId="20577"/>
          <ac:spMkLst>
            <pc:docMk/>
            <pc:sldMk cId="2671673688" sldId="10095"/>
            <ac:spMk id="8" creationId="{FE1D4A51-0EF7-4B0B-9078-B65F09B4E15C}"/>
          </ac:spMkLst>
        </pc:spChg>
      </pc:sldChg>
      <pc:sldChg chg="modSp">
        <pc:chgData name="Carly Eckert" userId="S::carly@kensci.com::11a96481-fbfa-4854-b239-5a55324f5f85" providerId="AD" clId="Web-{C027B0C3-3A74-E03E-FAE7-5F7A10F500D3}" dt="2020-12-17T03:31:35.606" v="1051" actId="20577"/>
        <pc:sldMkLst>
          <pc:docMk/>
          <pc:sldMk cId="955414337" sldId="10096"/>
        </pc:sldMkLst>
        <pc:spChg chg="mod">
          <ac:chgData name="Carly Eckert" userId="S::carly@kensci.com::11a96481-fbfa-4854-b239-5a55324f5f85" providerId="AD" clId="Web-{C027B0C3-3A74-E03E-FAE7-5F7A10F500D3}" dt="2020-12-17T03:31:35.606" v="1051" actId="20577"/>
          <ac:spMkLst>
            <pc:docMk/>
            <pc:sldMk cId="955414337" sldId="10096"/>
            <ac:spMk id="6" creationId="{BC34DC0A-9D18-43BB-8DB0-FB19CFB07112}"/>
          </ac:spMkLst>
        </pc:spChg>
      </pc:sldChg>
      <pc:sldChg chg="modSp">
        <pc:chgData name="Carly Eckert" userId="S::carly@kensci.com::11a96481-fbfa-4854-b239-5a55324f5f85" providerId="AD" clId="Web-{C027B0C3-3A74-E03E-FAE7-5F7A10F500D3}" dt="2020-12-17T03:30:45.574" v="1034" actId="20577"/>
        <pc:sldMkLst>
          <pc:docMk/>
          <pc:sldMk cId="1375340546" sldId="10097"/>
        </pc:sldMkLst>
        <pc:spChg chg="mod">
          <ac:chgData name="Carly Eckert" userId="S::carly@kensci.com::11a96481-fbfa-4854-b239-5a55324f5f85" providerId="AD" clId="Web-{C027B0C3-3A74-E03E-FAE7-5F7A10F500D3}" dt="2020-12-17T03:30:45.574" v="1034" actId="20577"/>
          <ac:spMkLst>
            <pc:docMk/>
            <pc:sldMk cId="1375340546" sldId="10097"/>
            <ac:spMk id="4" creationId="{3BE8A0DA-F7EA-4F61-8040-B952EFAEB62F}"/>
          </ac:spMkLst>
        </pc:spChg>
      </pc:sldChg>
      <pc:sldChg chg="modSp">
        <pc:chgData name="Carly Eckert" userId="S::carly@kensci.com::11a96481-fbfa-4854-b239-5a55324f5f85" providerId="AD" clId="Web-{C027B0C3-3A74-E03E-FAE7-5F7A10F500D3}" dt="2020-12-17T03:30:59.810" v="1036" actId="20577"/>
        <pc:sldMkLst>
          <pc:docMk/>
          <pc:sldMk cId="2922197970" sldId="10098"/>
        </pc:sldMkLst>
        <pc:spChg chg="mod">
          <ac:chgData name="Carly Eckert" userId="S::carly@kensci.com::11a96481-fbfa-4854-b239-5a55324f5f85" providerId="AD" clId="Web-{C027B0C3-3A74-E03E-FAE7-5F7A10F500D3}" dt="2020-12-17T03:30:59.810" v="1036" actId="20577"/>
          <ac:spMkLst>
            <pc:docMk/>
            <pc:sldMk cId="2922197970" sldId="10098"/>
            <ac:spMk id="4" creationId="{3BE8A0DA-F7EA-4F61-8040-B952EFAEB62F}"/>
          </ac:spMkLst>
        </pc:spChg>
      </pc:sldChg>
    </pc:docChg>
  </pc:docChgLst>
  <pc:docChgLst>
    <pc:chgData name="Muhammad" userId="1d4e8fd4-1356-4086-a2b2-c007f7044d4d" providerId="ADAL" clId="{4CC3E382-0337-4A6E-82DE-0514D1E98131}"/>
    <pc:docChg chg="undo redo custSel mod addSld delSld modSld sldOrd">
      <pc:chgData name="Muhammad" userId="1d4e8fd4-1356-4086-a2b2-c007f7044d4d" providerId="ADAL" clId="{4CC3E382-0337-4A6E-82DE-0514D1E98131}" dt="2020-12-10T07:25:22.819" v="22018" actId="1076"/>
      <pc:docMkLst>
        <pc:docMk/>
      </pc:docMkLst>
      <pc:sldChg chg="del">
        <pc:chgData name="Muhammad" userId="1d4e8fd4-1356-4086-a2b2-c007f7044d4d" providerId="ADAL" clId="{4CC3E382-0337-4A6E-82DE-0514D1E98131}" dt="2020-11-27T23:51:19.715" v="813" actId="47"/>
        <pc:sldMkLst>
          <pc:docMk/>
          <pc:sldMk cId="1772538101" sldId="258"/>
        </pc:sldMkLst>
      </pc:sldChg>
      <pc:sldChg chg="addSp delSp modSp del mod">
        <pc:chgData name="Muhammad" userId="1d4e8fd4-1356-4086-a2b2-c007f7044d4d" providerId="ADAL" clId="{4CC3E382-0337-4A6E-82DE-0514D1E98131}" dt="2020-12-08T21:27:53.629" v="16286" actId="47"/>
        <pc:sldMkLst>
          <pc:docMk/>
          <pc:sldMk cId="1428145151" sldId="260"/>
        </pc:sldMkLst>
        <pc:spChg chg="del">
          <ac:chgData name="Muhammad" userId="1d4e8fd4-1356-4086-a2b2-c007f7044d4d" providerId="ADAL" clId="{4CC3E382-0337-4A6E-82DE-0514D1E98131}" dt="2020-12-08T21:27:50.924" v="16284" actId="21"/>
          <ac:spMkLst>
            <pc:docMk/>
            <pc:sldMk cId="1428145151" sldId="260"/>
            <ac:spMk id="3" creationId="{4EDC8F31-6F72-3548-B2AD-EDBC62C8A7A2}"/>
          </ac:spMkLst>
        </pc:spChg>
        <pc:spChg chg="del">
          <ac:chgData name="Muhammad" userId="1d4e8fd4-1356-4086-a2b2-c007f7044d4d" providerId="ADAL" clId="{4CC3E382-0337-4A6E-82DE-0514D1E98131}" dt="2020-12-08T21:27:50.924" v="16284" actId="21"/>
          <ac:spMkLst>
            <pc:docMk/>
            <pc:sldMk cId="1428145151" sldId="260"/>
            <ac:spMk id="4" creationId="{F39355D5-6420-564E-A30C-4C9630FB0D15}"/>
          </ac:spMkLst>
        </pc:spChg>
        <pc:spChg chg="add mod">
          <ac:chgData name="Muhammad" userId="1d4e8fd4-1356-4086-a2b2-c007f7044d4d" providerId="ADAL" clId="{4CC3E382-0337-4A6E-82DE-0514D1E98131}" dt="2020-12-08T21:27:50.924" v="16284" actId="21"/>
          <ac:spMkLst>
            <pc:docMk/>
            <pc:sldMk cId="1428145151" sldId="260"/>
            <ac:spMk id="7" creationId="{4450A510-78FE-4AF4-AC3C-1B57233C2218}"/>
          </ac:spMkLst>
        </pc:spChg>
      </pc:sldChg>
      <pc:sldChg chg="addSp delSp modSp mod modClrScheme chgLayout">
        <pc:chgData name="Muhammad" userId="1d4e8fd4-1356-4086-a2b2-c007f7044d4d" providerId="ADAL" clId="{4CC3E382-0337-4A6E-82DE-0514D1E98131}" dt="2020-12-10T05:52:57.257" v="21964" actId="20577"/>
        <pc:sldMkLst>
          <pc:docMk/>
          <pc:sldMk cId="997991573" sldId="262"/>
        </pc:sldMkLst>
        <pc:spChg chg="mod ord">
          <ac:chgData name="Muhammad" userId="1d4e8fd4-1356-4086-a2b2-c007f7044d4d" providerId="ADAL" clId="{4CC3E382-0337-4A6E-82DE-0514D1E98131}" dt="2020-12-10T05:52:57.257" v="21964" actId="20577"/>
          <ac:spMkLst>
            <pc:docMk/>
            <pc:sldMk cId="997991573" sldId="262"/>
            <ac:spMk id="2" creationId="{36F44BC5-47C7-B948-9BD2-71F829221A99}"/>
          </ac:spMkLst>
        </pc:spChg>
        <pc:spChg chg="mod ord">
          <ac:chgData name="Muhammad" userId="1d4e8fd4-1356-4086-a2b2-c007f7044d4d" providerId="ADAL" clId="{4CC3E382-0337-4A6E-82DE-0514D1E98131}" dt="2020-12-08T21:38:01.707" v="16384" actId="1076"/>
          <ac:spMkLst>
            <pc:docMk/>
            <pc:sldMk cId="997991573" sldId="262"/>
            <ac:spMk id="3" creationId="{7FB68F31-F23C-4A4E-88F9-5C5120B12E37}"/>
          </ac:spMkLst>
        </pc:spChg>
        <pc:graphicFrameChg chg="add del mod">
          <ac:chgData name="Muhammad" userId="1d4e8fd4-1356-4086-a2b2-c007f7044d4d" providerId="ADAL" clId="{4CC3E382-0337-4A6E-82DE-0514D1E98131}" dt="2020-11-28T18:29:42.595" v="1891"/>
          <ac:graphicFrameMkLst>
            <pc:docMk/>
            <pc:sldMk cId="997991573" sldId="262"/>
            <ac:graphicFrameMk id="5" creationId="{F779D098-62C2-4CF5-888E-C174551749CC}"/>
          </ac:graphicFrameMkLst>
        </pc:graphicFrameChg>
        <pc:picChg chg="add mod modCrop">
          <ac:chgData name="Muhammad" userId="1d4e8fd4-1356-4086-a2b2-c007f7044d4d" providerId="ADAL" clId="{4CC3E382-0337-4A6E-82DE-0514D1E98131}" dt="2020-11-28T18:31:12.515" v="1906" actId="1076"/>
          <ac:picMkLst>
            <pc:docMk/>
            <pc:sldMk cId="997991573" sldId="262"/>
            <ac:picMk id="7" creationId="{0AE50D26-754A-4E19-9792-F79C7B23CCD0}"/>
          </ac:picMkLst>
        </pc:picChg>
      </pc:sldChg>
      <pc:sldChg chg="modSp del mod">
        <pc:chgData name="Muhammad" userId="1d4e8fd4-1356-4086-a2b2-c007f7044d4d" providerId="ADAL" clId="{4CC3E382-0337-4A6E-82DE-0514D1E98131}" dt="2020-11-28T15:50:24.459" v="1186" actId="47"/>
        <pc:sldMkLst>
          <pc:docMk/>
          <pc:sldMk cId="344455603" sldId="267"/>
        </pc:sldMkLst>
        <pc:spChg chg="mod">
          <ac:chgData name="Muhammad" userId="1d4e8fd4-1356-4086-a2b2-c007f7044d4d" providerId="ADAL" clId="{4CC3E382-0337-4A6E-82DE-0514D1E98131}" dt="2020-11-28T15:39:52.812" v="1158" actId="20577"/>
          <ac:spMkLst>
            <pc:docMk/>
            <pc:sldMk cId="344455603" sldId="267"/>
            <ac:spMk id="2" creationId="{8EB22E9C-D4FC-2B44-9C6D-87EE245D3A15}"/>
          </ac:spMkLst>
        </pc:spChg>
      </pc:sldChg>
      <pc:sldChg chg="del">
        <pc:chgData name="Muhammad" userId="1d4e8fd4-1356-4086-a2b2-c007f7044d4d" providerId="ADAL" clId="{4CC3E382-0337-4A6E-82DE-0514D1E98131}" dt="2020-12-04T02:46:44.545" v="6827" actId="2696"/>
        <pc:sldMkLst>
          <pc:docMk/>
          <pc:sldMk cId="150163976" sldId="268"/>
        </pc:sldMkLst>
      </pc:sldChg>
      <pc:sldChg chg="modSp add mod modClrScheme chgLayout">
        <pc:chgData name="Muhammad" userId="1d4e8fd4-1356-4086-a2b2-c007f7044d4d" providerId="ADAL" clId="{4CC3E382-0337-4A6E-82DE-0514D1E98131}" dt="2020-12-09T22:26:56.898" v="19909" actId="20577"/>
        <pc:sldMkLst>
          <pc:docMk/>
          <pc:sldMk cId="904241505" sldId="268"/>
        </pc:sldMkLst>
        <pc:spChg chg="mod ord">
          <ac:chgData name="Muhammad" userId="1d4e8fd4-1356-4086-a2b2-c007f7044d4d" providerId="ADAL" clId="{4CC3E382-0337-4A6E-82DE-0514D1E98131}" dt="2020-12-09T22:26:31.486" v="19904" actId="700"/>
          <ac:spMkLst>
            <pc:docMk/>
            <pc:sldMk cId="904241505" sldId="268"/>
            <ac:spMk id="2" creationId="{6A074A23-7231-F945-A600-B892315A2450}"/>
          </ac:spMkLst>
        </pc:spChg>
        <pc:spChg chg="mod ord">
          <ac:chgData name="Muhammad" userId="1d4e8fd4-1356-4086-a2b2-c007f7044d4d" providerId="ADAL" clId="{4CC3E382-0337-4A6E-82DE-0514D1E98131}" dt="2020-12-09T22:26:56.898" v="19909" actId="20577"/>
          <ac:spMkLst>
            <pc:docMk/>
            <pc:sldMk cId="904241505" sldId="268"/>
            <ac:spMk id="3" creationId="{09713290-9018-7A48-AC42-561109B7849A}"/>
          </ac:spMkLst>
        </pc:spChg>
      </pc:sldChg>
      <pc:sldChg chg="modSp del mod">
        <pc:chgData name="Muhammad" userId="1d4e8fd4-1356-4086-a2b2-c007f7044d4d" providerId="ADAL" clId="{4CC3E382-0337-4A6E-82DE-0514D1E98131}" dt="2020-12-08T18:54:17.128" v="15947" actId="47"/>
        <pc:sldMkLst>
          <pc:docMk/>
          <pc:sldMk cId="1765577566" sldId="270"/>
        </pc:sldMkLst>
        <pc:spChg chg="mod">
          <ac:chgData name="Muhammad" userId="1d4e8fd4-1356-4086-a2b2-c007f7044d4d" providerId="ADAL" clId="{4CC3E382-0337-4A6E-82DE-0514D1E98131}" dt="2020-12-08T18:44:46.838" v="15906" actId="21"/>
          <ac:spMkLst>
            <pc:docMk/>
            <pc:sldMk cId="1765577566" sldId="270"/>
            <ac:spMk id="3" creationId="{45735760-0ACD-2144-9C55-960F2510A214}"/>
          </ac:spMkLst>
        </pc:spChg>
      </pc:sldChg>
      <pc:sldChg chg="modSp del mod">
        <pc:chgData name="Muhammad" userId="1d4e8fd4-1356-4086-a2b2-c007f7044d4d" providerId="ADAL" clId="{4CC3E382-0337-4A6E-82DE-0514D1E98131}" dt="2020-11-28T07:41:18.979" v="1109" actId="47"/>
        <pc:sldMkLst>
          <pc:docMk/>
          <pc:sldMk cId="3989116715" sldId="272"/>
        </pc:sldMkLst>
        <pc:spChg chg="mod">
          <ac:chgData name="Muhammad" userId="1d4e8fd4-1356-4086-a2b2-c007f7044d4d" providerId="ADAL" clId="{4CC3E382-0337-4A6E-82DE-0514D1E98131}" dt="2020-11-28T07:41:13.217" v="1107" actId="21"/>
          <ac:spMkLst>
            <pc:docMk/>
            <pc:sldMk cId="3989116715" sldId="272"/>
            <ac:spMk id="2" creationId="{A55104A6-BB2A-9341-9B64-E07C5DC8B8A1}"/>
          </ac:spMkLst>
        </pc:spChg>
        <pc:spChg chg="mod">
          <ac:chgData name="Muhammad" userId="1d4e8fd4-1356-4086-a2b2-c007f7044d4d" providerId="ADAL" clId="{4CC3E382-0337-4A6E-82DE-0514D1E98131}" dt="2020-11-28T07:40:44.886" v="1102" actId="20577"/>
          <ac:spMkLst>
            <pc:docMk/>
            <pc:sldMk cId="3989116715" sldId="272"/>
            <ac:spMk id="3" creationId="{37DE8170-0C75-5D4C-B374-4B5113FA7965}"/>
          </ac:spMkLst>
        </pc:spChg>
      </pc:sldChg>
      <pc:sldChg chg="delSp modSp del mod">
        <pc:chgData name="Muhammad" userId="1d4e8fd4-1356-4086-a2b2-c007f7044d4d" providerId="ADAL" clId="{4CC3E382-0337-4A6E-82DE-0514D1E98131}" dt="2020-12-04T02:57:35.962" v="6887" actId="47"/>
        <pc:sldMkLst>
          <pc:docMk/>
          <pc:sldMk cId="3666259733" sldId="273"/>
        </pc:sldMkLst>
        <pc:spChg chg="mod">
          <ac:chgData name="Muhammad" userId="1d4e8fd4-1356-4086-a2b2-c007f7044d4d" providerId="ADAL" clId="{4CC3E382-0337-4A6E-82DE-0514D1E98131}" dt="2020-12-04T02:57:07.086" v="6877" actId="21"/>
          <ac:spMkLst>
            <pc:docMk/>
            <pc:sldMk cId="3666259733" sldId="273"/>
            <ac:spMk id="2" creationId="{193A9A86-4E94-5349-90E8-4E3FA14F2E6D}"/>
          </ac:spMkLst>
        </pc:spChg>
        <pc:spChg chg="mod">
          <ac:chgData name="Muhammad" userId="1d4e8fd4-1356-4086-a2b2-c007f7044d4d" providerId="ADAL" clId="{4CC3E382-0337-4A6E-82DE-0514D1E98131}" dt="2020-12-04T02:57:13.943" v="6879" actId="21"/>
          <ac:spMkLst>
            <pc:docMk/>
            <pc:sldMk cId="3666259733" sldId="273"/>
            <ac:spMk id="3" creationId="{DE6915D8-CEA0-1B41-AF03-A611498D148F}"/>
          </ac:spMkLst>
        </pc:spChg>
        <pc:spChg chg="mod">
          <ac:chgData name="Muhammad" userId="1d4e8fd4-1356-4086-a2b2-c007f7044d4d" providerId="ADAL" clId="{4CC3E382-0337-4A6E-82DE-0514D1E98131}" dt="2020-12-04T02:57:32.566" v="6885" actId="21"/>
          <ac:spMkLst>
            <pc:docMk/>
            <pc:sldMk cId="3666259733" sldId="273"/>
            <ac:spMk id="6" creationId="{A6EBA7AC-7FD3-4A53-8617-89F71F6468D9}"/>
          </ac:spMkLst>
        </pc:spChg>
        <pc:picChg chg="del">
          <ac:chgData name="Muhammad" userId="1d4e8fd4-1356-4086-a2b2-c007f7044d4d" providerId="ADAL" clId="{4CC3E382-0337-4A6E-82DE-0514D1E98131}" dt="2020-12-04T02:57:21.141" v="6882" actId="21"/>
          <ac:picMkLst>
            <pc:docMk/>
            <pc:sldMk cId="3666259733" sldId="273"/>
            <ac:picMk id="5" creationId="{C8A3D1B1-3D2B-4E72-876E-5AA62C8FC7D5}"/>
          </ac:picMkLst>
        </pc:picChg>
      </pc:sldChg>
      <pc:sldChg chg="addSp delSp modSp del mod">
        <pc:chgData name="Muhammad" userId="1d4e8fd4-1356-4086-a2b2-c007f7044d4d" providerId="ADAL" clId="{4CC3E382-0337-4A6E-82DE-0514D1E98131}" dt="2020-12-03T19:06:18.640" v="5064" actId="47"/>
        <pc:sldMkLst>
          <pc:docMk/>
          <pc:sldMk cId="1927620168" sldId="277"/>
        </pc:sldMkLst>
        <pc:spChg chg="del">
          <ac:chgData name="Muhammad" userId="1d4e8fd4-1356-4086-a2b2-c007f7044d4d" providerId="ADAL" clId="{4CC3E382-0337-4A6E-82DE-0514D1E98131}" dt="2020-12-03T18:40:22.032" v="4952" actId="21"/>
          <ac:spMkLst>
            <pc:docMk/>
            <pc:sldMk cId="1927620168" sldId="277"/>
            <ac:spMk id="2" creationId="{8E14284F-258A-5241-BE0F-D6F4EEC9292C}"/>
          </ac:spMkLst>
        </pc:spChg>
        <pc:spChg chg="add mod">
          <ac:chgData name="Muhammad" userId="1d4e8fd4-1356-4086-a2b2-c007f7044d4d" providerId="ADAL" clId="{4CC3E382-0337-4A6E-82DE-0514D1E98131}" dt="2020-12-03T18:40:22.032" v="4952" actId="21"/>
          <ac:spMkLst>
            <pc:docMk/>
            <pc:sldMk cId="1927620168" sldId="277"/>
            <ac:spMk id="4" creationId="{472B01A1-ADF6-4A88-BF68-25F4826DD644}"/>
          </ac:spMkLst>
        </pc:spChg>
        <pc:spChg chg="del">
          <ac:chgData name="Muhammad" userId="1d4e8fd4-1356-4086-a2b2-c007f7044d4d" providerId="ADAL" clId="{4CC3E382-0337-4A6E-82DE-0514D1E98131}" dt="2020-12-03T18:40:22.032" v="4952" actId="21"/>
          <ac:spMkLst>
            <pc:docMk/>
            <pc:sldMk cId="1927620168" sldId="277"/>
            <ac:spMk id="6" creationId="{88C2AB0E-AF4A-9341-9F6A-24F5631D027E}"/>
          </ac:spMkLst>
        </pc:spChg>
        <pc:spChg chg="add mod">
          <ac:chgData name="Muhammad" userId="1d4e8fd4-1356-4086-a2b2-c007f7044d4d" providerId="ADAL" clId="{4CC3E382-0337-4A6E-82DE-0514D1E98131}" dt="2020-12-03T18:40:22.032" v="4952" actId="21"/>
          <ac:spMkLst>
            <pc:docMk/>
            <pc:sldMk cId="1927620168" sldId="277"/>
            <ac:spMk id="9" creationId="{9BECD155-9B10-45BA-A16E-6C6D5D231500}"/>
          </ac:spMkLst>
        </pc:spChg>
        <pc:picChg chg="del">
          <ac:chgData name="Muhammad" userId="1d4e8fd4-1356-4086-a2b2-c007f7044d4d" providerId="ADAL" clId="{4CC3E382-0337-4A6E-82DE-0514D1E98131}" dt="2020-12-03T18:40:22.032" v="4952" actId="21"/>
          <ac:picMkLst>
            <pc:docMk/>
            <pc:sldMk cId="1927620168" sldId="277"/>
            <ac:picMk id="5" creationId="{16A1E8F9-1078-1E44-B138-755C62D3DBBC}"/>
          </ac:picMkLst>
        </pc:picChg>
        <pc:picChg chg="del">
          <ac:chgData name="Muhammad" userId="1d4e8fd4-1356-4086-a2b2-c007f7044d4d" providerId="ADAL" clId="{4CC3E382-0337-4A6E-82DE-0514D1E98131}" dt="2020-12-03T18:40:22.032" v="4952" actId="21"/>
          <ac:picMkLst>
            <pc:docMk/>
            <pc:sldMk cId="1927620168" sldId="277"/>
            <ac:picMk id="7" creationId="{41F3D498-8695-9140-9E2B-4E66925CA786}"/>
          </ac:picMkLst>
        </pc:picChg>
      </pc:sldChg>
      <pc:sldChg chg="delSp mod">
        <pc:chgData name="Muhammad" userId="1d4e8fd4-1356-4086-a2b2-c007f7044d4d" providerId="ADAL" clId="{4CC3E382-0337-4A6E-82DE-0514D1E98131}" dt="2020-11-28T15:59:42.816" v="1250" actId="478"/>
        <pc:sldMkLst>
          <pc:docMk/>
          <pc:sldMk cId="2806546383" sldId="288"/>
        </pc:sldMkLst>
        <pc:spChg chg="del">
          <ac:chgData name="Muhammad" userId="1d4e8fd4-1356-4086-a2b2-c007f7044d4d" providerId="ADAL" clId="{4CC3E382-0337-4A6E-82DE-0514D1E98131}" dt="2020-11-28T15:59:42.816" v="1250" actId="478"/>
          <ac:spMkLst>
            <pc:docMk/>
            <pc:sldMk cId="2806546383" sldId="288"/>
            <ac:spMk id="572" creationId="{00000000-0000-0000-0000-000000000000}"/>
          </ac:spMkLst>
        </pc:spChg>
      </pc:sldChg>
      <pc:sldChg chg="delSp del mod">
        <pc:chgData name="Muhammad" userId="1d4e8fd4-1356-4086-a2b2-c007f7044d4d" providerId="ADAL" clId="{4CC3E382-0337-4A6E-82DE-0514D1E98131}" dt="2020-11-28T16:01:02.836" v="1260" actId="47"/>
        <pc:sldMkLst>
          <pc:docMk/>
          <pc:sldMk cId="3395675838" sldId="289"/>
        </pc:sldMkLst>
        <pc:spChg chg="del">
          <ac:chgData name="Muhammad" userId="1d4e8fd4-1356-4086-a2b2-c007f7044d4d" providerId="ADAL" clId="{4CC3E382-0337-4A6E-82DE-0514D1E98131}" dt="2020-11-28T16:00:16.710" v="1254" actId="21"/>
          <ac:spMkLst>
            <pc:docMk/>
            <pc:sldMk cId="3395675838" sldId="289"/>
            <ac:spMk id="576" creationId="{00000000-0000-0000-0000-000000000000}"/>
          </ac:spMkLst>
        </pc:spChg>
        <pc:spChg chg="del">
          <ac:chgData name="Muhammad" userId="1d4e8fd4-1356-4086-a2b2-c007f7044d4d" providerId="ADAL" clId="{4CC3E382-0337-4A6E-82DE-0514D1E98131}" dt="2020-11-28T16:00:16.710" v="1254" actId="21"/>
          <ac:spMkLst>
            <pc:docMk/>
            <pc:sldMk cId="3395675838" sldId="289"/>
            <ac:spMk id="577" creationId="{00000000-0000-0000-0000-000000000000}"/>
          </ac:spMkLst>
        </pc:spChg>
        <pc:spChg chg="del">
          <ac:chgData name="Muhammad" userId="1d4e8fd4-1356-4086-a2b2-c007f7044d4d" providerId="ADAL" clId="{4CC3E382-0337-4A6E-82DE-0514D1E98131}" dt="2020-11-28T16:00:16.710" v="1254" actId="21"/>
          <ac:spMkLst>
            <pc:docMk/>
            <pc:sldMk cId="3395675838" sldId="289"/>
            <ac:spMk id="578" creationId="{00000000-0000-0000-0000-000000000000}"/>
          </ac:spMkLst>
        </pc:spChg>
        <pc:picChg chg="del">
          <ac:chgData name="Muhammad" userId="1d4e8fd4-1356-4086-a2b2-c007f7044d4d" providerId="ADAL" clId="{4CC3E382-0337-4A6E-82DE-0514D1E98131}" dt="2020-11-28T16:00:16.710" v="1254" actId="21"/>
          <ac:picMkLst>
            <pc:docMk/>
            <pc:sldMk cId="3395675838" sldId="289"/>
            <ac:picMk id="5" creationId="{4A129978-19BB-1D46-9836-1BDA255A8A5E}"/>
          </ac:picMkLst>
        </pc:picChg>
      </pc:sldChg>
      <pc:sldChg chg="modSp del mod">
        <pc:chgData name="Muhammad" userId="1d4e8fd4-1356-4086-a2b2-c007f7044d4d" providerId="ADAL" clId="{4CC3E382-0337-4A6E-82DE-0514D1E98131}" dt="2020-12-03T18:41:28.508" v="5009" actId="47"/>
        <pc:sldMkLst>
          <pc:docMk/>
          <pc:sldMk cId="3600057553" sldId="290"/>
        </pc:sldMkLst>
        <pc:spChg chg="mod">
          <ac:chgData name="Muhammad" userId="1d4e8fd4-1356-4086-a2b2-c007f7044d4d" providerId="ADAL" clId="{4CC3E382-0337-4A6E-82DE-0514D1E98131}" dt="2020-12-03T18:41:22.319" v="5003" actId="21"/>
          <ac:spMkLst>
            <pc:docMk/>
            <pc:sldMk cId="3600057553" sldId="290"/>
            <ac:spMk id="583" creationId="{00000000-0000-0000-0000-000000000000}"/>
          </ac:spMkLst>
        </pc:spChg>
        <pc:spChg chg="mod">
          <ac:chgData name="Muhammad" userId="1d4e8fd4-1356-4086-a2b2-c007f7044d4d" providerId="ADAL" clId="{4CC3E382-0337-4A6E-82DE-0514D1E98131}" dt="2020-12-03T18:41:26.127" v="5007" actId="21"/>
          <ac:spMkLst>
            <pc:docMk/>
            <pc:sldMk cId="3600057553" sldId="290"/>
            <ac:spMk id="586" creationId="{00000000-0000-0000-0000-000000000000}"/>
          </ac:spMkLst>
        </pc:spChg>
      </pc:sldChg>
      <pc:sldChg chg="del">
        <pc:chgData name="Muhammad" userId="1d4e8fd4-1356-4086-a2b2-c007f7044d4d" providerId="ADAL" clId="{4CC3E382-0337-4A6E-82DE-0514D1E98131}" dt="2020-11-27T23:14:46.429" v="810" actId="47"/>
        <pc:sldMkLst>
          <pc:docMk/>
          <pc:sldMk cId="2053358698" sldId="294"/>
        </pc:sldMkLst>
      </pc:sldChg>
      <pc:sldChg chg="addSp delSp modSp add del mod">
        <pc:chgData name="Muhammad" userId="1d4e8fd4-1356-4086-a2b2-c007f7044d4d" providerId="ADAL" clId="{4CC3E382-0337-4A6E-82DE-0514D1E98131}" dt="2020-12-05T02:25:49.825" v="10188" actId="47"/>
        <pc:sldMkLst>
          <pc:docMk/>
          <pc:sldMk cId="3399649699" sldId="1270"/>
        </pc:sldMkLst>
        <pc:spChg chg="del">
          <ac:chgData name="Muhammad" userId="1d4e8fd4-1356-4086-a2b2-c007f7044d4d" providerId="ADAL" clId="{4CC3E382-0337-4A6E-82DE-0514D1E98131}" dt="2020-12-05T02:25:20.095" v="10181" actId="21"/>
          <ac:spMkLst>
            <pc:docMk/>
            <pc:sldMk cId="3399649699" sldId="1270"/>
            <ac:spMk id="3" creationId="{94A8FD21-BDC3-154A-9173-24A1DCCF0DE0}"/>
          </ac:spMkLst>
        </pc:spChg>
        <pc:spChg chg="add mod">
          <ac:chgData name="Muhammad" userId="1d4e8fd4-1356-4086-a2b2-c007f7044d4d" providerId="ADAL" clId="{4CC3E382-0337-4A6E-82DE-0514D1E98131}" dt="2020-12-05T02:25:20.095" v="10181" actId="21"/>
          <ac:spMkLst>
            <pc:docMk/>
            <pc:sldMk cId="3399649699" sldId="1270"/>
            <ac:spMk id="5" creationId="{0B46A9A6-49FF-4624-999B-2BF8B3DC6B5F}"/>
          </ac:spMkLst>
        </pc:spChg>
        <pc:picChg chg="del">
          <ac:chgData name="Muhammad" userId="1d4e8fd4-1356-4086-a2b2-c007f7044d4d" providerId="ADAL" clId="{4CC3E382-0337-4A6E-82DE-0514D1E98131}" dt="2020-12-05T02:25:25.566" v="10183" actId="21"/>
          <ac:picMkLst>
            <pc:docMk/>
            <pc:sldMk cId="3399649699" sldId="1270"/>
            <ac:picMk id="7" creationId="{DB9220FC-56F2-684A-AC9A-25D84735F71A}"/>
          </ac:picMkLst>
        </pc:picChg>
      </pc:sldChg>
      <pc:sldChg chg="delSp add del mod">
        <pc:chgData name="Muhammad" userId="1d4e8fd4-1356-4086-a2b2-c007f7044d4d" providerId="ADAL" clId="{4CC3E382-0337-4A6E-82DE-0514D1E98131}" dt="2020-12-05T02:24:36.803" v="10099" actId="47"/>
        <pc:sldMkLst>
          <pc:docMk/>
          <pc:sldMk cId="440448374" sldId="1289"/>
        </pc:sldMkLst>
        <pc:spChg chg="del">
          <ac:chgData name="Muhammad" userId="1d4e8fd4-1356-4086-a2b2-c007f7044d4d" providerId="ADAL" clId="{4CC3E382-0337-4A6E-82DE-0514D1E98131}" dt="2020-12-05T02:13:43.880" v="9906" actId="21"/>
          <ac:spMkLst>
            <pc:docMk/>
            <pc:sldMk cId="440448374" sldId="1289"/>
            <ac:spMk id="8" creationId="{EAAD5D45-21F2-4D4D-BDF6-4612D34694DB}"/>
          </ac:spMkLst>
        </pc:spChg>
        <pc:spChg chg="del">
          <ac:chgData name="Muhammad" userId="1d4e8fd4-1356-4086-a2b2-c007f7044d4d" providerId="ADAL" clId="{4CC3E382-0337-4A6E-82DE-0514D1E98131}" dt="2020-12-05T02:13:43.880" v="9906" actId="21"/>
          <ac:spMkLst>
            <pc:docMk/>
            <pc:sldMk cId="440448374" sldId="1289"/>
            <ac:spMk id="9" creationId="{99DA1203-96F4-2D46-9E5E-BD3932F5C20D}"/>
          </ac:spMkLst>
        </pc:spChg>
      </pc:sldChg>
      <pc:sldChg chg="addSp delSp modSp del mod">
        <pc:chgData name="Muhammad" userId="1d4e8fd4-1356-4086-a2b2-c007f7044d4d" providerId="ADAL" clId="{4CC3E382-0337-4A6E-82DE-0514D1E98131}" dt="2020-12-03T17:36:06.047" v="4861" actId="47"/>
        <pc:sldMkLst>
          <pc:docMk/>
          <pc:sldMk cId="1620918100" sldId="9771"/>
        </pc:sldMkLst>
        <pc:spChg chg="mod">
          <ac:chgData name="Muhammad" userId="1d4e8fd4-1356-4086-a2b2-c007f7044d4d" providerId="ADAL" clId="{4CC3E382-0337-4A6E-82DE-0514D1E98131}" dt="2020-11-28T16:05:26.555" v="1269" actId="26606"/>
          <ac:spMkLst>
            <pc:docMk/>
            <pc:sldMk cId="1620918100" sldId="9771"/>
            <ac:spMk id="2" creationId="{98B1F31E-CC2D-F343-AAE4-D1DE1917EE93}"/>
          </ac:spMkLst>
        </pc:spChg>
        <pc:spChg chg="mod">
          <ac:chgData name="Muhammad" userId="1d4e8fd4-1356-4086-a2b2-c007f7044d4d" providerId="ADAL" clId="{4CC3E382-0337-4A6E-82DE-0514D1E98131}" dt="2020-11-28T16:05:26.555" v="1269" actId="26606"/>
          <ac:spMkLst>
            <pc:docMk/>
            <pc:sldMk cId="1620918100" sldId="9771"/>
            <ac:spMk id="3" creationId="{26CC35AF-BEAB-7B42-BC1D-D10084443E0D}"/>
          </ac:spMkLst>
        </pc:spChg>
        <pc:spChg chg="del mod">
          <ac:chgData name="Muhammad" userId="1d4e8fd4-1356-4086-a2b2-c007f7044d4d" providerId="ADAL" clId="{4CC3E382-0337-4A6E-82DE-0514D1E98131}" dt="2020-12-03T17:36:03.970" v="4860" actId="21"/>
          <ac:spMkLst>
            <pc:docMk/>
            <pc:sldMk cId="1620918100" sldId="9771"/>
            <ac:spMk id="5" creationId="{A05B85A2-39BC-4A8F-82C3-3EE6DD598AA6}"/>
          </ac:spMkLst>
        </pc:spChg>
        <pc:spChg chg="add del">
          <ac:chgData name="Muhammad" userId="1d4e8fd4-1356-4086-a2b2-c007f7044d4d" providerId="ADAL" clId="{4CC3E382-0337-4A6E-82DE-0514D1E98131}" dt="2020-11-28T16:05:26.555" v="1269" actId="26606"/>
          <ac:spMkLst>
            <pc:docMk/>
            <pc:sldMk cId="1620918100" sldId="9771"/>
            <ac:spMk id="9" creationId="{2BD55E05-51A2-4173-A7FA-869DE4F71AC3}"/>
          </ac:spMkLst>
        </pc:spChg>
        <pc:spChg chg="add del">
          <ac:chgData name="Muhammad" userId="1d4e8fd4-1356-4086-a2b2-c007f7044d4d" providerId="ADAL" clId="{4CC3E382-0337-4A6E-82DE-0514D1E98131}" dt="2020-11-28T16:05:23.724" v="1267" actId="26606"/>
          <ac:spMkLst>
            <pc:docMk/>
            <pc:sldMk cId="1620918100" sldId="9771"/>
            <ac:spMk id="14" creationId="{33CD251C-A887-4D2F-925B-FC097198538B}"/>
          </ac:spMkLst>
        </pc:spChg>
        <pc:spChg chg="add del">
          <ac:chgData name="Muhammad" userId="1d4e8fd4-1356-4086-a2b2-c007f7044d4d" providerId="ADAL" clId="{4CC3E382-0337-4A6E-82DE-0514D1E98131}" dt="2020-11-28T16:05:15.601" v="1265" actId="26606"/>
          <ac:spMkLst>
            <pc:docMk/>
            <pc:sldMk cId="1620918100" sldId="9771"/>
            <ac:spMk id="16" creationId="{59A309A7-1751-4ABE-A3C1-EEC40366AD89}"/>
          </ac:spMkLst>
        </pc:spChg>
        <pc:spChg chg="add del">
          <ac:chgData name="Muhammad" userId="1d4e8fd4-1356-4086-a2b2-c007f7044d4d" providerId="ADAL" clId="{4CC3E382-0337-4A6E-82DE-0514D1E98131}" dt="2020-11-28T16:05:15.601" v="1265" actId="26606"/>
          <ac:spMkLst>
            <pc:docMk/>
            <pc:sldMk cId="1620918100" sldId="9771"/>
            <ac:spMk id="18" creationId="{967D8EB6-EAE1-4F9C-B398-83321E287204}"/>
          </ac:spMkLst>
        </pc:spChg>
        <pc:spChg chg="add del">
          <ac:chgData name="Muhammad" userId="1d4e8fd4-1356-4086-a2b2-c007f7044d4d" providerId="ADAL" clId="{4CC3E382-0337-4A6E-82DE-0514D1E98131}" dt="2020-11-28T16:05:23.724" v="1267" actId="26606"/>
          <ac:spMkLst>
            <pc:docMk/>
            <pc:sldMk cId="1620918100" sldId="9771"/>
            <ac:spMk id="21" creationId="{3B2069EE-A08E-44F0-B3F9-3CF8CC2DCAD5}"/>
          </ac:spMkLst>
        </pc:spChg>
        <pc:spChg chg="add del">
          <ac:chgData name="Muhammad" userId="1d4e8fd4-1356-4086-a2b2-c007f7044d4d" providerId="ADAL" clId="{4CC3E382-0337-4A6E-82DE-0514D1E98131}" dt="2020-11-28T16:05:26.555" v="1269" actId="26606"/>
          <ac:spMkLst>
            <pc:docMk/>
            <pc:sldMk cId="1620918100" sldId="9771"/>
            <ac:spMk id="24" creationId="{59A309A7-1751-4ABE-A3C1-EEC40366AD89}"/>
          </ac:spMkLst>
        </pc:spChg>
        <pc:spChg chg="add del">
          <ac:chgData name="Muhammad" userId="1d4e8fd4-1356-4086-a2b2-c007f7044d4d" providerId="ADAL" clId="{4CC3E382-0337-4A6E-82DE-0514D1E98131}" dt="2020-11-28T16:05:26.555" v="1269" actId="26606"/>
          <ac:spMkLst>
            <pc:docMk/>
            <pc:sldMk cId="1620918100" sldId="9771"/>
            <ac:spMk id="25" creationId="{967D8EB6-EAE1-4F9C-B398-83321E287204}"/>
          </ac:spMkLst>
        </pc:spChg>
        <pc:grpChg chg="add del">
          <ac:chgData name="Muhammad" userId="1d4e8fd4-1356-4086-a2b2-c007f7044d4d" providerId="ADAL" clId="{4CC3E382-0337-4A6E-82DE-0514D1E98131}" dt="2020-11-28T16:05:23.724" v="1267" actId="26606"/>
          <ac:grpSpMkLst>
            <pc:docMk/>
            <pc:sldMk cId="1620918100" sldId="9771"/>
            <ac:grpSpMk id="22" creationId="{E12BF2FB-8A96-4B53-86A0-04755C545EB8}"/>
          </ac:grpSpMkLst>
        </pc:grpChg>
        <pc:picChg chg="add del">
          <ac:chgData name="Muhammad" userId="1d4e8fd4-1356-4086-a2b2-c007f7044d4d" providerId="ADAL" clId="{4CC3E382-0337-4A6E-82DE-0514D1E98131}" dt="2020-11-28T16:05:15.601" v="1265" actId="26606"/>
          <ac:picMkLst>
            <pc:docMk/>
            <pc:sldMk cId="1620918100" sldId="9771"/>
            <ac:picMk id="13" creationId="{DF30BA78-E508-4802-8D3E-CD6541C33E82}"/>
          </ac:picMkLst>
        </pc:picChg>
        <pc:picChg chg="add del">
          <ac:chgData name="Muhammad" userId="1d4e8fd4-1356-4086-a2b2-c007f7044d4d" providerId="ADAL" clId="{4CC3E382-0337-4A6E-82DE-0514D1E98131}" dt="2020-11-28T16:05:26.555" v="1269" actId="26606"/>
          <ac:picMkLst>
            <pc:docMk/>
            <pc:sldMk cId="1620918100" sldId="9771"/>
            <ac:picMk id="26" creationId="{DF30BA78-E508-4802-8D3E-CD6541C33E82}"/>
          </ac:picMkLst>
        </pc:picChg>
      </pc:sldChg>
      <pc:sldChg chg="delSp modSp mod">
        <pc:chgData name="Muhammad" userId="1d4e8fd4-1356-4086-a2b2-c007f7044d4d" providerId="ADAL" clId="{4CC3E382-0337-4A6E-82DE-0514D1E98131}" dt="2020-11-30T17:20:51.999" v="2229" actId="478"/>
        <pc:sldMkLst>
          <pc:docMk/>
          <pc:sldMk cId="120185947" sldId="9780"/>
        </pc:sldMkLst>
        <pc:spChg chg="del mod">
          <ac:chgData name="Muhammad" userId="1d4e8fd4-1356-4086-a2b2-c007f7044d4d" providerId="ADAL" clId="{4CC3E382-0337-4A6E-82DE-0514D1E98131}" dt="2020-11-30T17:20:51.999" v="2229" actId="478"/>
          <ac:spMkLst>
            <pc:docMk/>
            <pc:sldMk cId="120185947" sldId="9780"/>
            <ac:spMk id="3" creationId="{A48474EE-060A-B14E-80EA-2A32F08AA921}"/>
          </ac:spMkLst>
        </pc:spChg>
      </pc:sldChg>
      <pc:sldChg chg="del">
        <pc:chgData name="Muhammad" userId="1d4e8fd4-1356-4086-a2b2-c007f7044d4d" providerId="ADAL" clId="{4CC3E382-0337-4A6E-82DE-0514D1E98131}" dt="2020-11-27T23:51:19.775" v="814" actId="47"/>
        <pc:sldMkLst>
          <pc:docMk/>
          <pc:sldMk cId="4107306764" sldId="9781"/>
        </pc:sldMkLst>
      </pc:sldChg>
      <pc:sldChg chg="delSp modSp mod">
        <pc:chgData name="Muhammad" userId="1d4e8fd4-1356-4086-a2b2-c007f7044d4d" providerId="ADAL" clId="{4CC3E382-0337-4A6E-82DE-0514D1E98131}" dt="2020-11-28T07:17:28.218" v="818" actId="478"/>
        <pc:sldMkLst>
          <pc:docMk/>
          <pc:sldMk cId="3384155875" sldId="9833"/>
        </pc:sldMkLst>
        <pc:spChg chg="mod">
          <ac:chgData name="Muhammad" userId="1d4e8fd4-1356-4086-a2b2-c007f7044d4d" providerId="ADAL" clId="{4CC3E382-0337-4A6E-82DE-0514D1E98131}" dt="2020-11-23T16:42:13.164" v="14"/>
          <ac:spMkLst>
            <pc:docMk/>
            <pc:sldMk cId="3384155875" sldId="9833"/>
            <ac:spMk id="2" creationId="{957D63E9-B72B-DA41-BAED-015458CD2BB1}"/>
          </ac:spMkLst>
        </pc:spChg>
        <pc:spChg chg="del">
          <ac:chgData name="Muhammad" userId="1d4e8fd4-1356-4086-a2b2-c007f7044d4d" providerId="ADAL" clId="{4CC3E382-0337-4A6E-82DE-0514D1E98131}" dt="2020-11-28T07:17:28.218" v="818" actId="478"/>
          <ac:spMkLst>
            <pc:docMk/>
            <pc:sldMk cId="3384155875" sldId="9833"/>
            <ac:spMk id="4" creationId="{440C2607-D7BD-E848-BEB8-E108E46F872D}"/>
          </ac:spMkLst>
        </pc:spChg>
        <pc:picChg chg="mod">
          <ac:chgData name="Muhammad" userId="1d4e8fd4-1356-4086-a2b2-c007f7044d4d" providerId="ADAL" clId="{4CC3E382-0337-4A6E-82DE-0514D1E98131}" dt="2020-11-23T16:42:16.831" v="15" actId="14100"/>
          <ac:picMkLst>
            <pc:docMk/>
            <pc:sldMk cId="3384155875" sldId="9833"/>
            <ac:picMk id="6" creationId="{27B2041E-6DDF-E94A-8691-D74F8700E285}"/>
          </ac:picMkLst>
        </pc:picChg>
      </pc:sldChg>
      <pc:sldChg chg="addSp delSp modSp del mod">
        <pc:chgData name="Muhammad" userId="1d4e8fd4-1356-4086-a2b2-c007f7044d4d" providerId="ADAL" clId="{4CC3E382-0337-4A6E-82DE-0514D1E98131}" dt="2020-12-01T19:16:13.964" v="2698" actId="47"/>
        <pc:sldMkLst>
          <pc:docMk/>
          <pc:sldMk cId="4148200960" sldId="9841"/>
        </pc:sldMkLst>
        <pc:spChg chg="del">
          <ac:chgData name="Muhammad" userId="1d4e8fd4-1356-4086-a2b2-c007f7044d4d" providerId="ADAL" clId="{4CC3E382-0337-4A6E-82DE-0514D1E98131}" dt="2020-12-01T19:15:58.797" v="2690" actId="21"/>
          <ac:spMkLst>
            <pc:docMk/>
            <pc:sldMk cId="4148200960" sldId="9841"/>
            <ac:spMk id="2" creationId="{67BA0E3E-D40D-3A44-89B8-9964B802BE97}"/>
          </ac:spMkLst>
        </pc:spChg>
        <pc:spChg chg="del mod">
          <ac:chgData name="Muhammad" userId="1d4e8fd4-1356-4086-a2b2-c007f7044d4d" providerId="ADAL" clId="{4CC3E382-0337-4A6E-82DE-0514D1E98131}" dt="2020-12-01T19:15:58.797" v="2690" actId="21"/>
          <ac:spMkLst>
            <pc:docMk/>
            <pc:sldMk cId="4148200960" sldId="9841"/>
            <ac:spMk id="3" creationId="{3E85FC69-51C7-144E-B875-51D4C6CF47A3}"/>
          </ac:spMkLst>
        </pc:spChg>
        <pc:spChg chg="del">
          <ac:chgData name="Muhammad" userId="1d4e8fd4-1356-4086-a2b2-c007f7044d4d" providerId="ADAL" clId="{4CC3E382-0337-4A6E-82DE-0514D1E98131}" dt="2020-12-01T19:14:00.400" v="2666" actId="478"/>
          <ac:spMkLst>
            <pc:docMk/>
            <pc:sldMk cId="4148200960" sldId="9841"/>
            <ac:spMk id="4" creationId="{7E3B1CFD-FDB8-364B-8130-D9DAE015E513}"/>
          </ac:spMkLst>
        </pc:spChg>
        <pc:spChg chg="add mod">
          <ac:chgData name="Muhammad" userId="1d4e8fd4-1356-4086-a2b2-c007f7044d4d" providerId="ADAL" clId="{4CC3E382-0337-4A6E-82DE-0514D1E98131}" dt="2020-12-01T19:15:58.797" v="2690" actId="21"/>
          <ac:spMkLst>
            <pc:docMk/>
            <pc:sldMk cId="4148200960" sldId="9841"/>
            <ac:spMk id="9" creationId="{849D3497-B556-40D3-AA59-4381F0F9183D}"/>
          </ac:spMkLst>
        </pc:spChg>
        <pc:spChg chg="del">
          <ac:chgData name="Muhammad" userId="1d4e8fd4-1356-4086-a2b2-c007f7044d4d" providerId="ADAL" clId="{4CC3E382-0337-4A6E-82DE-0514D1E98131}" dt="2020-12-01T19:14:51.632" v="2684" actId="478"/>
          <ac:spMkLst>
            <pc:docMk/>
            <pc:sldMk cId="4148200960" sldId="9841"/>
            <ac:spMk id="11" creationId="{2B4EF7C2-1284-6445-B30E-D13F09712947}"/>
          </ac:spMkLst>
        </pc:spChg>
        <pc:spChg chg="del">
          <ac:chgData name="Muhammad" userId="1d4e8fd4-1356-4086-a2b2-c007f7044d4d" providerId="ADAL" clId="{4CC3E382-0337-4A6E-82DE-0514D1E98131}" dt="2020-12-01T19:14:51.632" v="2684" actId="478"/>
          <ac:spMkLst>
            <pc:docMk/>
            <pc:sldMk cId="4148200960" sldId="9841"/>
            <ac:spMk id="12" creationId="{7268A2B5-7BB6-4840-B253-834FA8182791}"/>
          </ac:spMkLst>
        </pc:spChg>
        <pc:spChg chg="del">
          <ac:chgData name="Muhammad" userId="1d4e8fd4-1356-4086-a2b2-c007f7044d4d" providerId="ADAL" clId="{4CC3E382-0337-4A6E-82DE-0514D1E98131}" dt="2020-12-01T19:14:51.632" v="2684" actId="478"/>
          <ac:spMkLst>
            <pc:docMk/>
            <pc:sldMk cId="4148200960" sldId="9841"/>
            <ac:spMk id="13" creationId="{04E9930F-B05B-6643-8DDD-48C64E930CD7}"/>
          </ac:spMkLst>
        </pc:spChg>
        <pc:spChg chg="add mod">
          <ac:chgData name="Muhammad" userId="1d4e8fd4-1356-4086-a2b2-c007f7044d4d" providerId="ADAL" clId="{4CC3E382-0337-4A6E-82DE-0514D1E98131}" dt="2020-12-01T19:15:58.797" v="2690" actId="21"/>
          <ac:spMkLst>
            <pc:docMk/>
            <pc:sldMk cId="4148200960" sldId="9841"/>
            <ac:spMk id="14" creationId="{B828ECA1-9E99-4EB0-9A62-DA62761A6B44}"/>
          </ac:spMkLst>
        </pc:spChg>
        <pc:cxnChg chg="del">
          <ac:chgData name="Muhammad" userId="1d4e8fd4-1356-4086-a2b2-c007f7044d4d" providerId="ADAL" clId="{4CC3E382-0337-4A6E-82DE-0514D1E98131}" dt="2020-12-01T19:14:51.632" v="2684" actId="478"/>
          <ac:cxnSpMkLst>
            <pc:docMk/>
            <pc:sldMk cId="4148200960" sldId="9841"/>
            <ac:cxnSpMk id="5" creationId="{28B8B8D8-49C2-9E42-AF43-C099406FFD9A}"/>
          </ac:cxnSpMkLst>
        </pc:cxnChg>
        <pc:cxnChg chg="del">
          <ac:chgData name="Muhammad" userId="1d4e8fd4-1356-4086-a2b2-c007f7044d4d" providerId="ADAL" clId="{4CC3E382-0337-4A6E-82DE-0514D1E98131}" dt="2020-12-01T19:14:51.632" v="2684" actId="478"/>
          <ac:cxnSpMkLst>
            <pc:docMk/>
            <pc:sldMk cId="4148200960" sldId="9841"/>
            <ac:cxnSpMk id="6" creationId="{BD3D3CDC-D884-B24A-B9CD-1FEA9EBABC90}"/>
          </ac:cxnSpMkLst>
        </pc:cxnChg>
        <pc:cxnChg chg="del">
          <ac:chgData name="Muhammad" userId="1d4e8fd4-1356-4086-a2b2-c007f7044d4d" providerId="ADAL" clId="{4CC3E382-0337-4A6E-82DE-0514D1E98131}" dt="2020-12-01T19:14:51.632" v="2684" actId="478"/>
          <ac:cxnSpMkLst>
            <pc:docMk/>
            <pc:sldMk cId="4148200960" sldId="9841"/>
            <ac:cxnSpMk id="8" creationId="{FB5829B7-F35E-924D-BC29-4D6EA81E45A3}"/>
          </ac:cxnSpMkLst>
        </pc:cxnChg>
      </pc:sldChg>
      <pc:sldChg chg="modSp mod">
        <pc:chgData name="Muhammad" userId="1d4e8fd4-1356-4086-a2b2-c007f7044d4d" providerId="ADAL" clId="{4CC3E382-0337-4A6E-82DE-0514D1E98131}" dt="2020-12-03T18:48:49.055" v="5022" actId="12"/>
        <pc:sldMkLst>
          <pc:docMk/>
          <pc:sldMk cId="916698737" sldId="9842"/>
        </pc:sldMkLst>
        <pc:spChg chg="mod">
          <ac:chgData name="Muhammad" userId="1d4e8fd4-1356-4086-a2b2-c007f7044d4d" providerId="ADAL" clId="{4CC3E382-0337-4A6E-82DE-0514D1E98131}" dt="2020-12-03T18:48:46.267" v="5020" actId="12"/>
          <ac:spMkLst>
            <pc:docMk/>
            <pc:sldMk cId="916698737" sldId="9842"/>
            <ac:spMk id="3" creationId="{6F441123-4514-524A-9FFE-E2AFE2367293}"/>
          </ac:spMkLst>
        </pc:spChg>
        <pc:spChg chg="mod">
          <ac:chgData name="Muhammad" userId="1d4e8fd4-1356-4086-a2b2-c007f7044d4d" providerId="ADAL" clId="{4CC3E382-0337-4A6E-82DE-0514D1E98131}" dt="2020-12-03T18:48:49.055" v="5022" actId="12"/>
          <ac:spMkLst>
            <pc:docMk/>
            <pc:sldMk cId="916698737" sldId="9842"/>
            <ac:spMk id="4" creationId="{E116AE3C-4E4B-A84C-A73F-3703B90D8B6B}"/>
          </ac:spMkLst>
        </pc:spChg>
      </pc:sldChg>
      <pc:sldChg chg="delSp modSp mod">
        <pc:chgData name="Muhammad" userId="1d4e8fd4-1356-4086-a2b2-c007f7044d4d" providerId="ADAL" clId="{4CC3E382-0337-4A6E-82DE-0514D1E98131}" dt="2020-11-28T07:33:05.466" v="1088" actId="20577"/>
        <pc:sldMkLst>
          <pc:docMk/>
          <pc:sldMk cId="2004903379" sldId="9843"/>
        </pc:sldMkLst>
        <pc:spChg chg="mod">
          <ac:chgData name="Muhammad" userId="1d4e8fd4-1356-4086-a2b2-c007f7044d4d" providerId="ADAL" clId="{4CC3E382-0337-4A6E-82DE-0514D1E98131}" dt="2020-11-28T07:33:05.466" v="1088" actId="20577"/>
          <ac:spMkLst>
            <pc:docMk/>
            <pc:sldMk cId="2004903379" sldId="9843"/>
            <ac:spMk id="3" creationId="{97C6405F-240E-2A41-833A-AE09C9C9D4CF}"/>
          </ac:spMkLst>
        </pc:spChg>
        <pc:spChg chg="del">
          <ac:chgData name="Muhammad" userId="1d4e8fd4-1356-4086-a2b2-c007f7044d4d" providerId="ADAL" clId="{4CC3E382-0337-4A6E-82DE-0514D1E98131}" dt="2020-11-28T07:09:16.866" v="817" actId="478"/>
          <ac:spMkLst>
            <pc:docMk/>
            <pc:sldMk cId="2004903379" sldId="9843"/>
            <ac:spMk id="4" creationId="{4A115223-D358-2645-B040-F87CFF281681}"/>
          </ac:spMkLst>
        </pc:spChg>
      </pc:sldChg>
      <pc:sldChg chg="del">
        <pc:chgData name="Muhammad" userId="1d4e8fd4-1356-4086-a2b2-c007f7044d4d" providerId="ADAL" clId="{4CC3E382-0337-4A6E-82DE-0514D1E98131}" dt="2020-11-27T23:28:43.016" v="812" actId="47"/>
        <pc:sldMkLst>
          <pc:docMk/>
          <pc:sldMk cId="3149733111" sldId="9844"/>
        </pc:sldMkLst>
      </pc:sldChg>
      <pc:sldChg chg="modSp mod modCm">
        <pc:chgData name="Muhammad" userId="1d4e8fd4-1356-4086-a2b2-c007f7044d4d" providerId="ADAL" clId="{4CC3E382-0337-4A6E-82DE-0514D1E98131}" dt="2020-11-30T17:21:19.126" v="2233" actId="20577"/>
        <pc:sldMkLst>
          <pc:docMk/>
          <pc:sldMk cId="395144903" sldId="9846"/>
        </pc:sldMkLst>
        <pc:spChg chg="mod">
          <ac:chgData name="Muhammad" userId="1d4e8fd4-1356-4086-a2b2-c007f7044d4d" providerId="ADAL" clId="{4CC3E382-0337-4A6E-82DE-0514D1E98131}" dt="2020-11-30T17:21:19.126" v="2233" actId="20577"/>
          <ac:spMkLst>
            <pc:docMk/>
            <pc:sldMk cId="395144903" sldId="9846"/>
            <ac:spMk id="3" creationId="{97C6405F-240E-2A41-833A-AE09C9C9D4CF}"/>
          </ac:spMkLst>
        </pc:spChg>
      </pc:sldChg>
      <pc:sldChg chg="modSp mod">
        <pc:chgData name="Muhammad" userId="1d4e8fd4-1356-4086-a2b2-c007f7044d4d" providerId="ADAL" clId="{4CC3E382-0337-4A6E-82DE-0514D1E98131}" dt="2020-12-03T18:48:57.642" v="5027" actId="12"/>
        <pc:sldMkLst>
          <pc:docMk/>
          <pc:sldMk cId="20388870" sldId="9855"/>
        </pc:sldMkLst>
        <pc:spChg chg="mod">
          <ac:chgData name="Muhammad" userId="1d4e8fd4-1356-4086-a2b2-c007f7044d4d" providerId="ADAL" clId="{4CC3E382-0337-4A6E-82DE-0514D1E98131}" dt="2020-12-03T18:48:53.996" v="5025" actId="12"/>
          <ac:spMkLst>
            <pc:docMk/>
            <pc:sldMk cId="20388870" sldId="9855"/>
            <ac:spMk id="3" creationId="{6F441123-4514-524A-9FFE-E2AFE2367293}"/>
          </ac:spMkLst>
        </pc:spChg>
        <pc:spChg chg="mod">
          <ac:chgData name="Muhammad" userId="1d4e8fd4-1356-4086-a2b2-c007f7044d4d" providerId="ADAL" clId="{4CC3E382-0337-4A6E-82DE-0514D1E98131}" dt="2020-12-03T18:48:57.642" v="5027" actId="12"/>
          <ac:spMkLst>
            <pc:docMk/>
            <pc:sldMk cId="20388870" sldId="9855"/>
            <ac:spMk id="4" creationId="{E116AE3C-4E4B-A84C-A73F-3703B90D8B6B}"/>
          </ac:spMkLst>
        </pc:spChg>
      </pc:sldChg>
      <pc:sldChg chg="modSp mod">
        <pc:chgData name="Muhammad" userId="1d4e8fd4-1356-4086-a2b2-c007f7044d4d" providerId="ADAL" clId="{4CC3E382-0337-4A6E-82DE-0514D1E98131}" dt="2020-11-28T18:46:09.320" v="1962" actId="20577"/>
        <pc:sldMkLst>
          <pc:docMk/>
          <pc:sldMk cId="1959764540" sldId="9856"/>
        </pc:sldMkLst>
        <pc:spChg chg="mod">
          <ac:chgData name="Muhammad" userId="1d4e8fd4-1356-4086-a2b2-c007f7044d4d" providerId="ADAL" clId="{4CC3E382-0337-4A6E-82DE-0514D1E98131}" dt="2020-11-23T19:55:01.631" v="20" actId="20577"/>
          <ac:spMkLst>
            <pc:docMk/>
            <pc:sldMk cId="1959764540" sldId="9856"/>
            <ac:spMk id="3" creationId="{6F441123-4514-524A-9FFE-E2AFE2367293}"/>
          </ac:spMkLst>
        </pc:spChg>
        <pc:spChg chg="mod">
          <ac:chgData name="Muhammad" userId="1d4e8fd4-1356-4086-a2b2-c007f7044d4d" providerId="ADAL" clId="{4CC3E382-0337-4A6E-82DE-0514D1E98131}" dt="2020-11-28T18:46:09.320" v="1962" actId="20577"/>
          <ac:spMkLst>
            <pc:docMk/>
            <pc:sldMk cId="1959764540" sldId="9856"/>
            <ac:spMk id="4" creationId="{E116AE3C-4E4B-A84C-A73F-3703B90D8B6B}"/>
          </ac:spMkLst>
        </pc:spChg>
      </pc:sldChg>
      <pc:sldChg chg="modSp mod">
        <pc:chgData name="Muhammad" userId="1d4e8fd4-1356-4086-a2b2-c007f7044d4d" providerId="ADAL" clId="{4CC3E382-0337-4A6E-82DE-0514D1E98131}" dt="2020-11-28T18:45:26.236" v="1951" actId="12"/>
        <pc:sldMkLst>
          <pc:docMk/>
          <pc:sldMk cId="2824104621" sldId="9857"/>
        </pc:sldMkLst>
        <pc:spChg chg="mod">
          <ac:chgData name="Muhammad" userId="1d4e8fd4-1356-4086-a2b2-c007f7044d4d" providerId="ADAL" clId="{4CC3E382-0337-4A6E-82DE-0514D1E98131}" dt="2020-11-28T18:45:23.160" v="1950" actId="12"/>
          <ac:spMkLst>
            <pc:docMk/>
            <pc:sldMk cId="2824104621" sldId="9857"/>
            <ac:spMk id="3" creationId="{6F441123-4514-524A-9FFE-E2AFE2367293}"/>
          </ac:spMkLst>
        </pc:spChg>
        <pc:spChg chg="mod">
          <ac:chgData name="Muhammad" userId="1d4e8fd4-1356-4086-a2b2-c007f7044d4d" providerId="ADAL" clId="{4CC3E382-0337-4A6E-82DE-0514D1E98131}" dt="2020-11-28T18:45:26.236" v="1951" actId="12"/>
          <ac:spMkLst>
            <pc:docMk/>
            <pc:sldMk cId="2824104621" sldId="9857"/>
            <ac:spMk id="4" creationId="{E116AE3C-4E4B-A84C-A73F-3703B90D8B6B}"/>
          </ac:spMkLst>
        </pc:spChg>
      </pc:sldChg>
      <pc:sldChg chg="modSp mod">
        <pc:chgData name="Muhammad" userId="1d4e8fd4-1356-4086-a2b2-c007f7044d4d" providerId="ADAL" clId="{4CC3E382-0337-4A6E-82DE-0514D1E98131}" dt="2020-11-28T18:45:31.030" v="1952" actId="12"/>
        <pc:sldMkLst>
          <pc:docMk/>
          <pc:sldMk cId="1479312674" sldId="9858"/>
        </pc:sldMkLst>
        <pc:spChg chg="mod">
          <ac:chgData name="Muhammad" userId="1d4e8fd4-1356-4086-a2b2-c007f7044d4d" providerId="ADAL" clId="{4CC3E382-0337-4A6E-82DE-0514D1E98131}" dt="2020-11-28T18:45:31.030" v="1952" actId="12"/>
          <ac:spMkLst>
            <pc:docMk/>
            <pc:sldMk cId="1479312674" sldId="9858"/>
            <ac:spMk id="4" creationId="{E116AE3C-4E4B-A84C-A73F-3703B90D8B6B}"/>
          </ac:spMkLst>
        </pc:spChg>
      </pc:sldChg>
      <pc:sldChg chg="modSp mod">
        <pc:chgData name="Muhammad" userId="1d4e8fd4-1356-4086-a2b2-c007f7044d4d" providerId="ADAL" clId="{4CC3E382-0337-4A6E-82DE-0514D1E98131}" dt="2020-12-03T18:49:08.796" v="5029" actId="12"/>
        <pc:sldMkLst>
          <pc:docMk/>
          <pc:sldMk cId="929596039" sldId="9859"/>
        </pc:sldMkLst>
        <pc:spChg chg="mod">
          <ac:chgData name="Muhammad" userId="1d4e8fd4-1356-4086-a2b2-c007f7044d4d" providerId="ADAL" clId="{4CC3E382-0337-4A6E-82DE-0514D1E98131}" dt="2020-12-03T18:49:06.225" v="5028" actId="12"/>
          <ac:spMkLst>
            <pc:docMk/>
            <pc:sldMk cId="929596039" sldId="9859"/>
            <ac:spMk id="3" creationId="{6F441123-4514-524A-9FFE-E2AFE2367293}"/>
          </ac:spMkLst>
        </pc:spChg>
        <pc:spChg chg="mod">
          <ac:chgData name="Muhammad" userId="1d4e8fd4-1356-4086-a2b2-c007f7044d4d" providerId="ADAL" clId="{4CC3E382-0337-4A6E-82DE-0514D1E98131}" dt="2020-12-03T18:49:08.796" v="5029" actId="12"/>
          <ac:spMkLst>
            <pc:docMk/>
            <pc:sldMk cId="929596039" sldId="9859"/>
            <ac:spMk id="4" creationId="{E116AE3C-4E4B-A84C-A73F-3703B90D8B6B}"/>
          </ac:spMkLst>
        </pc:spChg>
      </pc:sldChg>
      <pc:sldChg chg="del">
        <pc:chgData name="Muhammad" userId="1d4e8fd4-1356-4086-a2b2-c007f7044d4d" providerId="ADAL" clId="{4CC3E382-0337-4A6E-82DE-0514D1E98131}" dt="2020-11-27T23:11:42.225" v="809" actId="47"/>
        <pc:sldMkLst>
          <pc:docMk/>
          <pc:sldMk cId="1278741385" sldId="9862"/>
        </pc:sldMkLst>
      </pc:sldChg>
      <pc:sldChg chg="del">
        <pc:chgData name="Muhammad" userId="1d4e8fd4-1356-4086-a2b2-c007f7044d4d" providerId="ADAL" clId="{4CC3E382-0337-4A6E-82DE-0514D1E98131}" dt="2020-11-27T23:15:22.209" v="811" actId="47"/>
        <pc:sldMkLst>
          <pc:docMk/>
          <pc:sldMk cId="1642929358" sldId="9863"/>
        </pc:sldMkLst>
      </pc:sldChg>
      <pc:sldChg chg="addSp delSp modSp mod modClrScheme chgLayout">
        <pc:chgData name="Muhammad" userId="1d4e8fd4-1356-4086-a2b2-c007f7044d4d" providerId="ADAL" clId="{4CC3E382-0337-4A6E-82DE-0514D1E98131}" dt="2020-12-10T07:25:22.819" v="22018" actId="1076"/>
        <pc:sldMkLst>
          <pc:docMk/>
          <pc:sldMk cId="1607530846" sldId="9864"/>
        </pc:sldMkLst>
        <pc:spChg chg="add del mod ord">
          <ac:chgData name="Muhammad" userId="1d4e8fd4-1356-4086-a2b2-c007f7044d4d" providerId="ADAL" clId="{4CC3E382-0337-4A6E-82DE-0514D1E98131}" dt="2020-12-10T07:25:19.476" v="22017" actId="478"/>
          <ac:spMkLst>
            <pc:docMk/>
            <pc:sldMk cId="1607530846" sldId="9864"/>
            <ac:spMk id="2" creationId="{E9B5FF77-1379-40DA-AC8D-A40D3E9AECFE}"/>
          </ac:spMkLst>
        </pc:spChg>
        <pc:spChg chg="add mod">
          <ac:chgData name="Muhammad" userId="1d4e8fd4-1356-4086-a2b2-c007f7044d4d" providerId="ADAL" clId="{4CC3E382-0337-4A6E-82DE-0514D1E98131}" dt="2020-12-10T07:25:22.819" v="22018" actId="1076"/>
          <ac:spMkLst>
            <pc:docMk/>
            <pc:sldMk cId="1607530846" sldId="9864"/>
            <ac:spMk id="7" creationId="{69A8198B-059E-4965-BC95-3494C8FFF7DD}"/>
          </ac:spMkLst>
        </pc:spChg>
        <pc:spChg chg="del mod">
          <ac:chgData name="Muhammad" userId="1d4e8fd4-1356-4086-a2b2-c007f7044d4d" providerId="ADAL" clId="{4CC3E382-0337-4A6E-82DE-0514D1E98131}" dt="2020-12-01T21:51:49.778" v="3136" actId="478"/>
          <ac:spMkLst>
            <pc:docMk/>
            <pc:sldMk cId="1607530846" sldId="9864"/>
            <ac:spMk id="516" creationId="{00000000-0000-0000-0000-000000000000}"/>
          </ac:spMkLst>
        </pc:spChg>
      </pc:sldChg>
      <pc:sldChg chg="modSp mod modClrScheme chgLayout">
        <pc:chgData name="Muhammad" userId="1d4e8fd4-1356-4086-a2b2-c007f7044d4d" providerId="ADAL" clId="{4CC3E382-0337-4A6E-82DE-0514D1E98131}" dt="2020-12-08T21:29:15.380" v="16308" actId="700"/>
        <pc:sldMkLst>
          <pc:docMk/>
          <pc:sldMk cId="2953750398" sldId="9866"/>
        </pc:sldMkLst>
        <pc:spChg chg="mod ord">
          <ac:chgData name="Muhammad" userId="1d4e8fd4-1356-4086-a2b2-c007f7044d4d" providerId="ADAL" clId="{4CC3E382-0337-4A6E-82DE-0514D1E98131}" dt="2020-12-08T21:29:15.380" v="16308" actId="700"/>
          <ac:spMkLst>
            <pc:docMk/>
            <pc:sldMk cId="2953750398" sldId="9866"/>
            <ac:spMk id="2" creationId="{9FCE2DB3-68C7-574F-A891-175B2A50C8AC}"/>
          </ac:spMkLst>
        </pc:spChg>
      </pc:sldChg>
      <pc:sldChg chg="addSp delSp modSp mod modClrScheme chgLayout">
        <pc:chgData name="Muhammad" userId="1d4e8fd4-1356-4086-a2b2-c007f7044d4d" providerId="ADAL" clId="{4CC3E382-0337-4A6E-82DE-0514D1E98131}" dt="2020-12-08T21:37:34.568" v="16378" actId="1076"/>
        <pc:sldMkLst>
          <pc:docMk/>
          <pc:sldMk cId="998422358" sldId="9867"/>
        </pc:sldMkLst>
        <pc:spChg chg="mod ord">
          <ac:chgData name="Muhammad" userId="1d4e8fd4-1356-4086-a2b2-c007f7044d4d" providerId="ADAL" clId="{4CC3E382-0337-4A6E-82DE-0514D1E98131}" dt="2020-12-08T21:37:06.479" v="16367" actId="700"/>
          <ac:spMkLst>
            <pc:docMk/>
            <pc:sldMk cId="998422358" sldId="9867"/>
            <ac:spMk id="2" creationId="{CA9B2F8F-F57A-7643-944C-DE093CC66CEC}"/>
          </ac:spMkLst>
        </pc:spChg>
        <pc:spChg chg="mod ord">
          <ac:chgData name="Muhammad" userId="1d4e8fd4-1356-4086-a2b2-c007f7044d4d" providerId="ADAL" clId="{4CC3E382-0337-4A6E-82DE-0514D1E98131}" dt="2020-12-08T21:37:22.966" v="16373" actId="14100"/>
          <ac:spMkLst>
            <pc:docMk/>
            <pc:sldMk cId="998422358" sldId="9867"/>
            <ac:spMk id="3" creationId="{67C392AC-CA00-6D4F-B25B-180A968F2E5C}"/>
          </ac:spMkLst>
        </pc:spChg>
        <pc:spChg chg="add del mod">
          <ac:chgData name="Muhammad" userId="1d4e8fd4-1356-4086-a2b2-c007f7044d4d" providerId="ADAL" clId="{4CC3E382-0337-4A6E-82DE-0514D1E98131}" dt="2020-12-08T21:36:49.587" v="16359" actId="6264"/>
          <ac:spMkLst>
            <pc:docMk/>
            <pc:sldMk cId="998422358" sldId="9867"/>
            <ac:spMk id="4" creationId="{B19E267F-3227-4E82-87DA-104442770B69}"/>
          </ac:spMkLst>
        </pc:spChg>
        <pc:spChg chg="add del mod">
          <ac:chgData name="Muhammad" userId="1d4e8fd4-1356-4086-a2b2-c007f7044d4d" providerId="ADAL" clId="{4CC3E382-0337-4A6E-82DE-0514D1E98131}" dt="2020-12-08T21:36:49.587" v="16359" actId="6264"/>
          <ac:spMkLst>
            <pc:docMk/>
            <pc:sldMk cId="998422358" sldId="9867"/>
            <ac:spMk id="7" creationId="{AAADBF9C-0ABD-42EF-AAD9-05AF6378B6B4}"/>
          </ac:spMkLst>
        </pc:spChg>
        <pc:spChg chg="add mod">
          <ac:chgData name="Muhammad" userId="1d4e8fd4-1356-4086-a2b2-c007f7044d4d" providerId="ADAL" clId="{4CC3E382-0337-4A6E-82DE-0514D1E98131}" dt="2020-12-08T21:37:31.850" v="16377" actId="1076"/>
          <ac:spMkLst>
            <pc:docMk/>
            <pc:sldMk cId="998422358" sldId="9867"/>
            <ac:spMk id="9" creationId="{8EDCEE63-E2EC-46B1-971F-7E4D2E08E72B}"/>
          </ac:spMkLst>
        </pc:spChg>
        <pc:picChg chg="mod">
          <ac:chgData name="Muhammad" userId="1d4e8fd4-1356-4086-a2b2-c007f7044d4d" providerId="ADAL" clId="{4CC3E382-0337-4A6E-82DE-0514D1E98131}" dt="2020-12-08T21:37:34.568" v="16378" actId="1076"/>
          <ac:picMkLst>
            <pc:docMk/>
            <pc:sldMk cId="998422358" sldId="9867"/>
            <ac:picMk id="5" creationId="{2538AFEE-0F35-8A47-A5B3-7DB5AC152D7F}"/>
          </ac:picMkLst>
        </pc:picChg>
      </pc:sldChg>
      <pc:sldChg chg="addSp modSp mod">
        <pc:chgData name="Muhammad" userId="1d4e8fd4-1356-4086-a2b2-c007f7044d4d" providerId="ADAL" clId="{4CC3E382-0337-4A6E-82DE-0514D1E98131}" dt="2020-11-30T17:18:06.741" v="2227" actId="1076"/>
        <pc:sldMkLst>
          <pc:docMk/>
          <pc:sldMk cId="1001570350" sldId="9868"/>
        </pc:sldMkLst>
        <pc:spChg chg="mod">
          <ac:chgData name="Muhammad" userId="1d4e8fd4-1356-4086-a2b2-c007f7044d4d" providerId="ADAL" clId="{4CC3E382-0337-4A6E-82DE-0514D1E98131}" dt="2020-11-30T17:04:55.447" v="2221" actId="14100"/>
          <ac:spMkLst>
            <pc:docMk/>
            <pc:sldMk cId="1001570350" sldId="9868"/>
            <ac:spMk id="3" creationId="{3B9BC05C-8989-1E46-BB0A-930FD426057E}"/>
          </ac:spMkLst>
        </pc:spChg>
        <pc:picChg chg="add mod">
          <ac:chgData name="Muhammad" userId="1d4e8fd4-1356-4086-a2b2-c007f7044d4d" providerId="ADAL" clId="{4CC3E382-0337-4A6E-82DE-0514D1E98131}" dt="2020-11-30T17:05:04.852" v="2222" actId="1076"/>
          <ac:picMkLst>
            <pc:docMk/>
            <pc:sldMk cId="1001570350" sldId="9868"/>
            <ac:picMk id="5" creationId="{6D783E55-89BB-4262-ACCF-F8A8D39137AB}"/>
          </ac:picMkLst>
        </pc:picChg>
        <pc:picChg chg="add mod">
          <ac:chgData name="Muhammad" userId="1d4e8fd4-1356-4086-a2b2-c007f7044d4d" providerId="ADAL" clId="{4CC3E382-0337-4A6E-82DE-0514D1E98131}" dt="2020-11-30T17:05:04.852" v="2222" actId="1076"/>
          <ac:picMkLst>
            <pc:docMk/>
            <pc:sldMk cId="1001570350" sldId="9868"/>
            <ac:picMk id="7" creationId="{A40B1C0D-8F63-465E-A731-FC9BCBB0EA74}"/>
          </ac:picMkLst>
        </pc:picChg>
        <pc:picChg chg="add mod">
          <ac:chgData name="Muhammad" userId="1d4e8fd4-1356-4086-a2b2-c007f7044d4d" providerId="ADAL" clId="{4CC3E382-0337-4A6E-82DE-0514D1E98131}" dt="2020-11-30T17:05:04.852" v="2222" actId="1076"/>
          <ac:picMkLst>
            <pc:docMk/>
            <pc:sldMk cId="1001570350" sldId="9868"/>
            <ac:picMk id="9" creationId="{6DF5F847-4980-412A-91F0-AFF912F1DC73}"/>
          </ac:picMkLst>
        </pc:picChg>
        <pc:picChg chg="add mod">
          <ac:chgData name="Muhammad" userId="1d4e8fd4-1356-4086-a2b2-c007f7044d4d" providerId="ADAL" clId="{4CC3E382-0337-4A6E-82DE-0514D1E98131}" dt="2020-11-30T17:18:06.741" v="2227" actId="1076"/>
          <ac:picMkLst>
            <pc:docMk/>
            <pc:sldMk cId="1001570350" sldId="9868"/>
            <ac:picMk id="11" creationId="{434B4929-57AD-420A-B898-2131EB7D7293}"/>
          </ac:picMkLst>
        </pc:picChg>
      </pc:sldChg>
      <pc:sldChg chg="modSp del mod">
        <pc:chgData name="Muhammad" userId="1d4e8fd4-1356-4086-a2b2-c007f7044d4d" providerId="ADAL" clId="{4CC3E382-0337-4A6E-82DE-0514D1E98131}" dt="2020-12-08T18:47:08.641" v="15943" actId="47"/>
        <pc:sldMkLst>
          <pc:docMk/>
          <pc:sldMk cId="953447303" sldId="9874"/>
        </pc:sldMkLst>
        <pc:spChg chg="mod">
          <ac:chgData name="Muhammad" userId="1d4e8fd4-1356-4086-a2b2-c007f7044d4d" providerId="ADAL" clId="{4CC3E382-0337-4A6E-82DE-0514D1E98131}" dt="2020-12-08T18:45:40.530" v="15937" actId="21"/>
          <ac:spMkLst>
            <pc:docMk/>
            <pc:sldMk cId="953447303" sldId="9874"/>
            <ac:spMk id="3" creationId="{11A30B69-9F6A-A24F-AF70-50B564878B11}"/>
          </ac:spMkLst>
        </pc:spChg>
      </pc:sldChg>
      <pc:sldChg chg="modSp mod modClrScheme chgLayout modNotesTx">
        <pc:chgData name="Muhammad" userId="1d4e8fd4-1356-4086-a2b2-c007f7044d4d" providerId="ADAL" clId="{4CC3E382-0337-4A6E-82DE-0514D1E98131}" dt="2020-12-08T21:30:25.237" v="16342" actId="700"/>
        <pc:sldMkLst>
          <pc:docMk/>
          <pc:sldMk cId="223841892" sldId="9876"/>
        </pc:sldMkLst>
        <pc:spChg chg="mod ord">
          <ac:chgData name="Muhammad" userId="1d4e8fd4-1356-4086-a2b2-c007f7044d4d" providerId="ADAL" clId="{4CC3E382-0337-4A6E-82DE-0514D1E98131}" dt="2020-12-08T21:30:25.237" v="16342" actId="700"/>
          <ac:spMkLst>
            <pc:docMk/>
            <pc:sldMk cId="223841892" sldId="9876"/>
            <ac:spMk id="2" creationId="{65571425-02D2-534A-9AA5-007397A3D28B}"/>
          </ac:spMkLst>
        </pc:spChg>
      </pc:sldChg>
      <pc:sldChg chg="delSp modSp mod">
        <pc:chgData name="Muhammad" userId="1d4e8fd4-1356-4086-a2b2-c007f7044d4d" providerId="ADAL" clId="{4CC3E382-0337-4A6E-82DE-0514D1E98131}" dt="2020-12-01T19:03:50.727" v="2649" actId="20577"/>
        <pc:sldMkLst>
          <pc:docMk/>
          <pc:sldMk cId="1866086459" sldId="9877"/>
        </pc:sldMkLst>
        <pc:spChg chg="mod">
          <ac:chgData name="Muhammad" userId="1d4e8fd4-1356-4086-a2b2-c007f7044d4d" providerId="ADAL" clId="{4CC3E382-0337-4A6E-82DE-0514D1E98131}" dt="2020-12-01T18:58:21.010" v="2280" actId="20577"/>
          <ac:spMkLst>
            <pc:docMk/>
            <pc:sldMk cId="1866086459" sldId="9877"/>
            <ac:spMk id="2" creationId="{F579EAAC-02D7-864B-9EE3-33045B2A5222}"/>
          </ac:spMkLst>
        </pc:spChg>
        <pc:spChg chg="mod">
          <ac:chgData name="Muhammad" userId="1d4e8fd4-1356-4086-a2b2-c007f7044d4d" providerId="ADAL" clId="{4CC3E382-0337-4A6E-82DE-0514D1E98131}" dt="2020-12-01T19:03:50.727" v="2649" actId="20577"/>
          <ac:spMkLst>
            <pc:docMk/>
            <pc:sldMk cId="1866086459" sldId="9877"/>
            <ac:spMk id="3" creationId="{73033628-632E-AE4D-AD59-03D72A274BD0}"/>
          </ac:spMkLst>
        </pc:spChg>
        <pc:spChg chg="del">
          <ac:chgData name="Muhammad" userId="1d4e8fd4-1356-4086-a2b2-c007f7044d4d" providerId="ADAL" clId="{4CC3E382-0337-4A6E-82DE-0514D1E98131}" dt="2020-12-01T18:52:52.758" v="2271" actId="478"/>
          <ac:spMkLst>
            <pc:docMk/>
            <pc:sldMk cId="1866086459" sldId="9877"/>
            <ac:spMk id="4" creationId="{62EC6CAA-D764-1044-814B-DD93B9096E9B}"/>
          </ac:spMkLst>
        </pc:spChg>
      </pc:sldChg>
      <pc:sldChg chg="addSp delSp modSp mod">
        <pc:chgData name="Muhammad" userId="1d4e8fd4-1356-4086-a2b2-c007f7044d4d" providerId="ADAL" clId="{4CC3E382-0337-4A6E-82DE-0514D1E98131}" dt="2020-12-10T04:39:54.007" v="21899"/>
        <pc:sldMkLst>
          <pc:docMk/>
          <pc:sldMk cId="2128832162" sldId="9879"/>
        </pc:sldMkLst>
        <pc:spChg chg="mod">
          <ac:chgData name="Muhammad" userId="1d4e8fd4-1356-4086-a2b2-c007f7044d4d" providerId="ADAL" clId="{4CC3E382-0337-4A6E-82DE-0514D1E98131}" dt="2020-12-05T01:00:36.451" v="8962" actId="20577"/>
          <ac:spMkLst>
            <pc:docMk/>
            <pc:sldMk cId="2128832162" sldId="9879"/>
            <ac:spMk id="2" creationId="{BD3C2452-D0E0-DE41-97E6-AD646D01DED1}"/>
          </ac:spMkLst>
        </pc:spChg>
        <pc:spChg chg="mod">
          <ac:chgData name="Muhammad" userId="1d4e8fd4-1356-4086-a2b2-c007f7044d4d" providerId="ADAL" clId="{4CC3E382-0337-4A6E-82DE-0514D1E98131}" dt="2020-12-05T00:59:30.894" v="8846"/>
          <ac:spMkLst>
            <pc:docMk/>
            <pc:sldMk cId="2128832162" sldId="9879"/>
            <ac:spMk id="3" creationId="{9FA42411-E9E0-8B49-A1A4-733702B95D11}"/>
          </ac:spMkLst>
        </pc:spChg>
        <pc:spChg chg="del mod">
          <ac:chgData name="Muhammad" userId="1d4e8fd4-1356-4086-a2b2-c007f7044d4d" providerId="ADAL" clId="{4CC3E382-0337-4A6E-82DE-0514D1E98131}" dt="2020-12-05T00:59:29.169" v="8844" actId="478"/>
          <ac:spMkLst>
            <pc:docMk/>
            <pc:sldMk cId="2128832162" sldId="9879"/>
            <ac:spMk id="7" creationId="{BECF53D7-580B-6948-A451-5215DBFC7434}"/>
          </ac:spMkLst>
        </pc:spChg>
        <pc:picChg chg="add mod">
          <ac:chgData name="Muhammad" userId="1d4e8fd4-1356-4086-a2b2-c007f7044d4d" providerId="ADAL" clId="{4CC3E382-0337-4A6E-82DE-0514D1E98131}" dt="2020-12-10T04:39:54.007" v="21899"/>
          <ac:picMkLst>
            <pc:docMk/>
            <pc:sldMk cId="2128832162" sldId="9879"/>
            <ac:picMk id="5" creationId="{6D65231A-4FB5-4A4B-9C50-46CBCB0BE9B9}"/>
          </ac:picMkLst>
        </pc:picChg>
        <pc:picChg chg="del">
          <ac:chgData name="Muhammad" userId="1d4e8fd4-1356-4086-a2b2-c007f7044d4d" providerId="ADAL" clId="{4CC3E382-0337-4A6E-82DE-0514D1E98131}" dt="2020-12-10T04:39:53.647" v="21898" actId="478"/>
          <ac:picMkLst>
            <pc:docMk/>
            <pc:sldMk cId="2128832162" sldId="9879"/>
            <ac:picMk id="6" creationId="{87548DB1-C624-914E-946B-28168575A108}"/>
          </ac:picMkLst>
        </pc:picChg>
      </pc:sldChg>
      <pc:sldChg chg="addSp delSp modSp del mod">
        <pc:chgData name="Muhammad" userId="1d4e8fd4-1356-4086-a2b2-c007f7044d4d" providerId="ADAL" clId="{4CC3E382-0337-4A6E-82DE-0514D1E98131}" dt="2020-12-08T18:55:02.973" v="15962" actId="47"/>
        <pc:sldMkLst>
          <pc:docMk/>
          <pc:sldMk cId="2434312847" sldId="9886"/>
        </pc:sldMkLst>
        <pc:spChg chg="mod">
          <ac:chgData name="Muhammad" userId="1d4e8fd4-1356-4086-a2b2-c007f7044d4d" providerId="ADAL" clId="{4CC3E382-0337-4A6E-82DE-0514D1E98131}" dt="2020-12-08T18:54:47.022" v="15956" actId="21"/>
          <ac:spMkLst>
            <pc:docMk/>
            <pc:sldMk cId="2434312847" sldId="9886"/>
            <ac:spMk id="2" creationId="{055522F3-81C5-4B47-B27E-29FCA73C2EC8}"/>
          </ac:spMkLst>
        </pc:spChg>
        <pc:spChg chg="del">
          <ac:chgData name="Muhammad" userId="1d4e8fd4-1356-4086-a2b2-c007f7044d4d" providerId="ADAL" clId="{4CC3E382-0337-4A6E-82DE-0514D1E98131}" dt="2020-12-08T18:54:58.736" v="15960" actId="21"/>
          <ac:spMkLst>
            <pc:docMk/>
            <pc:sldMk cId="2434312847" sldId="9886"/>
            <ac:spMk id="3" creationId="{37D748AC-C7CE-2149-B40F-3EB646720B6C}"/>
          </ac:spMkLst>
        </pc:spChg>
        <pc:spChg chg="add mod">
          <ac:chgData name="Muhammad" userId="1d4e8fd4-1356-4086-a2b2-c007f7044d4d" providerId="ADAL" clId="{4CC3E382-0337-4A6E-82DE-0514D1E98131}" dt="2020-12-08T18:54:58.736" v="15960" actId="21"/>
          <ac:spMkLst>
            <pc:docMk/>
            <pc:sldMk cId="2434312847" sldId="9886"/>
            <ac:spMk id="6" creationId="{5BA51EFF-2544-4D82-A23D-9B6AE218424D}"/>
          </ac:spMkLst>
        </pc:spChg>
      </pc:sldChg>
      <pc:sldChg chg="del">
        <pc:chgData name="Muhammad" userId="1d4e8fd4-1356-4086-a2b2-c007f7044d4d" providerId="ADAL" clId="{4CC3E382-0337-4A6E-82DE-0514D1E98131}" dt="2020-12-08T21:25:27.709" v="16202" actId="47"/>
        <pc:sldMkLst>
          <pc:docMk/>
          <pc:sldMk cId="3139531916" sldId="9889"/>
        </pc:sldMkLst>
      </pc:sldChg>
      <pc:sldChg chg="addSp delSp modSp add del mod">
        <pc:chgData name="Muhammad" userId="1d4e8fd4-1356-4086-a2b2-c007f7044d4d" providerId="ADAL" clId="{4CC3E382-0337-4A6E-82DE-0514D1E98131}" dt="2020-12-08T21:26:37.780" v="16224" actId="47"/>
        <pc:sldMkLst>
          <pc:docMk/>
          <pc:sldMk cId="1027383950" sldId="9891"/>
        </pc:sldMkLst>
        <pc:spChg chg="mod">
          <ac:chgData name="Muhammad" userId="1d4e8fd4-1356-4086-a2b2-c007f7044d4d" providerId="ADAL" clId="{4CC3E382-0337-4A6E-82DE-0514D1E98131}" dt="2020-12-08T21:26:05.187" v="16207" actId="21"/>
          <ac:spMkLst>
            <pc:docMk/>
            <pc:sldMk cId="1027383950" sldId="9891"/>
            <ac:spMk id="2" creationId="{AB16C408-51CE-7045-903A-FE0E65AED9B1}"/>
          </ac:spMkLst>
        </pc:spChg>
        <pc:spChg chg="del">
          <ac:chgData name="Muhammad" userId="1d4e8fd4-1356-4086-a2b2-c007f7044d4d" providerId="ADAL" clId="{4CC3E382-0337-4A6E-82DE-0514D1E98131}" dt="2020-12-08T21:26:12.920" v="16210" actId="21"/>
          <ac:spMkLst>
            <pc:docMk/>
            <pc:sldMk cId="1027383950" sldId="9891"/>
            <ac:spMk id="3" creationId="{78D712B9-731B-2D45-AC1A-FDD7A9BBBC3B}"/>
          </ac:spMkLst>
        </pc:spChg>
        <pc:spChg chg="add mod">
          <ac:chgData name="Muhammad" userId="1d4e8fd4-1356-4086-a2b2-c007f7044d4d" providerId="ADAL" clId="{4CC3E382-0337-4A6E-82DE-0514D1E98131}" dt="2020-12-08T21:26:12.920" v="16210" actId="21"/>
          <ac:spMkLst>
            <pc:docMk/>
            <pc:sldMk cId="1027383950" sldId="9891"/>
            <ac:spMk id="6" creationId="{D7B5F819-8E44-4EC7-A5C8-EEF7866B4529}"/>
          </ac:spMkLst>
        </pc:spChg>
      </pc:sldChg>
      <pc:sldChg chg="addSp delSp modSp del mod">
        <pc:chgData name="Muhammad" userId="1d4e8fd4-1356-4086-a2b2-c007f7044d4d" providerId="ADAL" clId="{4CC3E382-0337-4A6E-82DE-0514D1E98131}" dt="2020-11-28T07:43:46.048" v="1125" actId="47"/>
        <pc:sldMkLst>
          <pc:docMk/>
          <pc:sldMk cId="3057709283" sldId="9896"/>
        </pc:sldMkLst>
        <pc:spChg chg="del">
          <ac:chgData name="Muhammad" userId="1d4e8fd4-1356-4086-a2b2-c007f7044d4d" providerId="ADAL" clId="{4CC3E382-0337-4A6E-82DE-0514D1E98131}" dt="2020-11-28T07:43:35.752" v="1122" actId="21"/>
          <ac:spMkLst>
            <pc:docMk/>
            <pc:sldMk cId="3057709283" sldId="9896"/>
            <ac:spMk id="3" creationId="{59ACF640-4733-994C-94A4-74F328005FF6}"/>
          </ac:spMkLst>
        </pc:spChg>
        <pc:spChg chg="del">
          <ac:chgData name="Muhammad" userId="1d4e8fd4-1356-4086-a2b2-c007f7044d4d" providerId="ADAL" clId="{4CC3E382-0337-4A6E-82DE-0514D1E98131}" dt="2020-11-28T07:43:35.752" v="1122" actId="21"/>
          <ac:spMkLst>
            <pc:docMk/>
            <pc:sldMk cId="3057709283" sldId="9896"/>
            <ac:spMk id="4" creationId="{1A00633C-EBAD-F74D-AD71-BC5DD60040A1}"/>
          </ac:spMkLst>
        </pc:spChg>
        <pc:spChg chg="del">
          <ac:chgData name="Muhammad" userId="1d4e8fd4-1356-4086-a2b2-c007f7044d4d" providerId="ADAL" clId="{4CC3E382-0337-4A6E-82DE-0514D1E98131}" dt="2020-11-28T07:43:35.752" v="1122" actId="21"/>
          <ac:spMkLst>
            <pc:docMk/>
            <pc:sldMk cId="3057709283" sldId="9896"/>
            <ac:spMk id="5" creationId="{72FB33AF-4756-7F4A-B726-69907DCB0C65}"/>
          </ac:spMkLst>
        </pc:spChg>
        <pc:spChg chg="add mod">
          <ac:chgData name="Muhammad" userId="1d4e8fd4-1356-4086-a2b2-c007f7044d4d" providerId="ADAL" clId="{4CC3E382-0337-4A6E-82DE-0514D1E98131}" dt="2020-11-28T07:43:35.752" v="1122" actId="21"/>
          <ac:spMkLst>
            <pc:docMk/>
            <pc:sldMk cId="3057709283" sldId="9896"/>
            <ac:spMk id="7" creationId="{E8114A7E-05D3-4050-BD44-AB2DE2EBB50E}"/>
          </ac:spMkLst>
        </pc:spChg>
        <pc:spChg chg="add mod">
          <ac:chgData name="Muhammad" userId="1d4e8fd4-1356-4086-a2b2-c007f7044d4d" providerId="ADAL" clId="{4CC3E382-0337-4A6E-82DE-0514D1E98131}" dt="2020-11-28T07:43:35.752" v="1122" actId="21"/>
          <ac:spMkLst>
            <pc:docMk/>
            <pc:sldMk cId="3057709283" sldId="9896"/>
            <ac:spMk id="9" creationId="{FA313C91-DA76-4406-8E1D-4DDBEF2116C8}"/>
          </ac:spMkLst>
        </pc:spChg>
      </pc:sldChg>
      <pc:sldChg chg="del">
        <pc:chgData name="Muhammad" userId="1d4e8fd4-1356-4086-a2b2-c007f7044d4d" providerId="ADAL" clId="{4CC3E382-0337-4A6E-82DE-0514D1E98131}" dt="2020-12-08T21:28:49.280" v="16301" actId="47"/>
        <pc:sldMkLst>
          <pc:docMk/>
          <pc:sldMk cId="3731244122" sldId="9899"/>
        </pc:sldMkLst>
      </pc:sldChg>
      <pc:sldChg chg="addSp delSp modSp del mod">
        <pc:chgData name="Muhammad" userId="1d4e8fd4-1356-4086-a2b2-c007f7044d4d" providerId="ADAL" clId="{4CC3E382-0337-4A6E-82DE-0514D1E98131}" dt="2020-12-06T18:19:57.629" v="10549" actId="47"/>
        <pc:sldMkLst>
          <pc:docMk/>
          <pc:sldMk cId="2509286578" sldId="9900"/>
        </pc:sldMkLst>
        <pc:spChg chg="del">
          <ac:chgData name="Muhammad" userId="1d4e8fd4-1356-4086-a2b2-c007f7044d4d" providerId="ADAL" clId="{4CC3E382-0337-4A6E-82DE-0514D1E98131}" dt="2020-12-05T23:16:14.772" v="10417" actId="21"/>
          <ac:spMkLst>
            <pc:docMk/>
            <pc:sldMk cId="2509286578" sldId="9900"/>
            <ac:spMk id="3" creationId="{2B0E98FE-16B9-A748-9E64-C8A17E7D8FF9}"/>
          </ac:spMkLst>
        </pc:spChg>
        <pc:spChg chg="add mod">
          <ac:chgData name="Muhammad" userId="1d4e8fd4-1356-4086-a2b2-c007f7044d4d" providerId="ADAL" clId="{4CC3E382-0337-4A6E-82DE-0514D1E98131}" dt="2020-12-05T23:16:14.772" v="10417" actId="21"/>
          <ac:spMkLst>
            <pc:docMk/>
            <pc:sldMk cId="2509286578" sldId="9900"/>
            <ac:spMk id="7" creationId="{BBC2BD9F-BF3F-4523-B3F4-E0D61CFFF87C}"/>
          </ac:spMkLst>
        </pc:spChg>
        <pc:picChg chg="del">
          <ac:chgData name="Muhammad" userId="1d4e8fd4-1356-4086-a2b2-c007f7044d4d" providerId="ADAL" clId="{4CC3E382-0337-4A6E-82DE-0514D1E98131}" dt="2020-12-05T23:16:08.824" v="10415" actId="21"/>
          <ac:picMkLst>
            <pc:docMk/>
            <pc:sldMk cId="2509286578" sldId="9900"/>
            <ac:picMk id="5" creationId="{81654B5F-07E6-4AED-9BD3-3706E6B6E789}"/>
          </ac:picMkLst>
        </pc:picChg>
      </pc:sldChg>
      <pc:sldChg chg="modSp mod modClrScheme chgLayout">
        <pc:chgData name="Muhammad" userId="1d4e8fd4-1356-4086-a2b2-c007f7044d4d" providerId="ADAL" clId="{4CC3E382-0337-4A6E-82DE-0514D1E98131}" dt="2020-12-08T21:31:07.300" v="16355" actId="14100"/>
        <pc:sldMkLst>
          <pc:docMk/>
          <pc:sldMk cId="4197009335" sldId="9902"/>
        </pc:sldMkLst>
        <pc:spChg chg="mod ord">
          <ac:chgData name="Muhammad" userId="1d4e8fd4-1356-4086-a2b2-c007f7044d4d" providerId="ADAL" clId="{4CC3E382-0337-4A6E-82DE-0514D1E98131}" dt="2020-12-08T21:31:03.660" v="16354" actId="700"/>
          <ac:spMkLst>
            <pc:docMk/>
            <pc:sldMk cId="4197009335" sldId="9902"/>
            <ac:spMk id="2" creationId="{88F4E712-837B-6444-9A2D-42146BFA1E5D}"/>
          </ac:spMkLst>
        </pc:spChg>
        <pc:spChg chg="mod ord">
          <ac:chgData name="Muhammad" userId="1d4e8fd4-1356-4086-a2b2-c007f7044d4d" providerId="ADAL" clId="{4CC3E382-0337-4A6E-82DE-0514D1E98131}" dt="2020-12-08T21:31:07.300" v="16355" actId="14100"/>
          <ac:spMkLst>
            <pc:docMk/>
            <pc:sldMk cId="4197009335" sldId="9902"/>
            <ac:spMk id="3" creationId="{DD2C18FA-3250-624B-876A-43838AC44D6B}"/>
          </ac:spMkLst>
        </pc:spChg>
      </pc:sldChg>
      <pc:sldChg chg="del">
        <pc:chgData name="Muhammad" userId="1d4e8fd4-1356-4086-a2b2-c007f7044d4d" providerId="ADAL" clId="{4CC3E382-0337-4A6E-82DE-0514D1E98131}" dt="2020-11-27T23:02:43.854" v="807" actId="47"/>
        <pc:sldMkLst>
          <pc:docMk/>
          <pc:sldMk cId="1544672476" sldId="9903"/>
        </pc:sldMkLst>
      </pc:sldChg>
      <pc:sldChg chg="delSp del mod">
        <pc:chgData name="Muhammad" userId="1d4e8fd4-1356-4086-a2b2-c007f7044d4d" providerId="ADAL" clId="{4CC3E382-0337-4A6E-82DE-0514D1E98131}" dt="2020-12-06T18:39:35.443" v="10678" actId="47"/>
        <pc:sldMkLst>
          <pc:docMk/>
          <pc:sldMk cId="3694787789" sldId="9905"/>
        </pc:sldMkLst>
        <pc:picChg chg="del">
          <ac:chgData name="Muhammad" userId="1d4e8fd4-1356-4086-a2b2-c007f7044d4d" providerId="ADAL" clId="{4CC3E382-0337-4A6E-82DE-0514D1E98131}" dt="2020-12-06T18:27:00.477" v="10632" actId="21"/>
          <ac:picMkLst>
            <pc:docMk/>
            <pc:sldMk cId="3694787789" sldId="9905"/>
            <ac:picMk id="6" creationId="{02DC480A-041F-4A0D-AE7C-727605227F31}"/>
          </ac:picMkLst>
        </pc:picChg>
        <pc:picChg chg="del">
          <ac:chgData name="Muhammad" userId="1d4e8fd4-1356-4086-a2b2-c007f7044d4d" providerId="ADAL" clId="{4CC3E382-0337-4A6E-82DE-0514D1E98131}" dt="2020-12-06T18:27:07.960" v="10634" actId="21"/>
          <ac:picMkLst>
            <pc:docMk/>
            <pc:sldMk cId="3694787789" sldId="9905"/>
            <ac:picMk id="9" creationId="{318C1512-8AF2-45DB-AD8B-B90E46531BBA}"/>
          </ac:picMkLst>
        </pc:picChg>
      </pc:sldChg>
      <pc:sldChg chg="delSp add del mod">
        <pc:chgData name="Muhammad" userId="1d4e8fd4-1356-4086-a2b2-c007f7044d4d" providerId="ADAL" clId="{4CC3E382-0337-4A6E-82DE-0514D1E98131}" dt="2020-12-05T02:10:39.174" v="9599" actId="47"/>
        <pc:sldMkLst>
          <pc:docMk/>
          <pc:sldMk cId="143353051" sldId="9908"/>
        </pc:sldMkLst>
        <pc:picChg chg="del">
          <ac:chgData name="Muhammad" userId="1d4e8fd4-1356-4086-a2b2-c007f7044d4d" providerId="ADAL" clId="{4CC3E382-0337-4A6E-82DE-0514D1E98131}" dt="2020-12-05T01:57:23.044" v="9543" actId="21"/>
          <ac:picMkLst>
            <pc:docMk/>
            <pc:sldMk cId="143353051" sldId="9908"/>
            <ac:picMk id="4" creationId="{B1FC3C5F-2334-D24A-B4E7-B3D69BB77CD6}"/>
          </ac:picMkLst>
        </pc:picChg>
      </pc:sldChg>
      <pc:sldChg chg="addSp delSp modSp del mod">
        <pc:chgData name="Muhammad" userId="1d4e8fd4-1356-4086-a2b2-c007f7044d4d" providerId="ADAL" clId="{4CC3E382-0337-4A6E-82DE-0514D1E98131}" dt="2020-12-05T22:32:41.811" v="10346" actId="47"/>
        <pc:sldMkLst>
          <pc:docMk/>
          <pc:sldMk cId="3265833910" sldId="9909"/>
        </pc:sldMkLst>
        <pc:spChg chg="mod">
          <ac:chgData name="Muhammad" userId="1d4e8fd4-1356-4086-a2b2-c007f7044d4d" providerId="ADAL" clId="{4CC3E382-0337-4A6E-82DE-0514D1E98131}" dt="2020-12-05T22:32:28.502" v="10341" actId="21"/>
          <ac:spMkLst>
            <pc:docMk/>
            <pc:sldMk cId="3265833910" sldId="9909"/>
            <ac:spMk id="2" creationId="{01CD8BC7-5B06-374F-A198-3B73CFB4CFE0}"/>
          </ac:spMkLst>
        </pc:spChg>
        <pc:spChg chg="del">
          <ac:chgData name="Muhammad" userId="1d4e8fd4-1356-4086-a2b2-c007f7044d4d" providerId="ADAL" clId="{4CC3E382-0337-4A6E-82DE-0514D1E98131}" dt="2020-12-05T22:32:35.994" v="10344" actId="21"/>
          <ac:spMkLst>
            <pc:docMk/>
            <pc:sldMk cId="3265833910" sldId="9909"/>
            <ac:spMk id="3" creationId="{A00B3EC0-9000-E940-B7E9-DA0310AAFBB4}"/>
          </ac:spMkLst>
        </pc:spChg>
        <pc:spChg chg="add mod">
          <ac:chgData name="Muhammad" userId="1d4e8fd4-1356-4086-a2b2-c007f7044d4d" providerId="ADAL" clId="{4CC3E382-0337-4A6E-82DE-0514D1E98131}" dt="2020-12-05T22:32:35.994" v="10344" actId="21"/>
          <ac:spMkLst>
            <pc:docMk/>
            <pc:sldMk cId="3265833910" sldId="9909"/>
            <ac:spMk id="7" creationId="{31A94A97-3B86-49C3-AD4D-165122CD696E}"/>
          </ac:spMkLst>
        </pc:spChg>
        <pc:picChg chg="del">
          <ac:chgData name="Muhammad" userId="1d4e8fd4-1356-4086-a2b2-c007f7044d4d" providerId="ADAL" clId="{4CC3E382-0337-4A6E-82DE-0514D1E98131}" dt="2020-12-05T22:32:35.994" v="10344" actId="21"/>
          <ac:picMkLst>
            <pc:docMk/>
            <pc:sldMk cId="3265833910" sldId="9909"/>
            <ac:picMk id="6" creationId="{B175F405-C68C-E24F-ACC3-BDFD8DEEACB2}"/>
          </ac:picMkLst>
        </pc:picChg>
      </pc:sldChg>
      <pc:sldChg chg="addSp delSp modSp del mod">
        <pc:chgData name="Muhammad" userId="1d4e8fd4-1356-4086-a2b2-c007f7044d4d" providerId="ADAL" clId="{4CC3E382-0337-4A6E-82DE-0514D1E98131}" dt="2020-12-06T18:54:38.474" v="10821" actId="47"/>
        <pc:sldMkLst>
          <pc:docMk/>
          <pc:sldMk cId="2609319872" sldId="9911"/>
        </pc:sldMkLst>
        <pc:spChg chg="mod">
          <ac:chgData name="Muhammad" userId="1d4e8fd4-1356-4086-a2b2-c007f7044d4d" providerId="ADAL" clId="{4CC3E382-0337-4A6E-82DE-0514D1E98131}" dt="2020-12-06T18:54:23.793" v="10815" actId="21"/>
          <ac:spMkLst>
            <pc:docMk/>
            <pc:sldMk cId="2609319872" sldId="9911"/>
            <ac:spMk id="2" creationId="{0216DE88-3400-7E4F-8A29-45ECC976F70F}"/>
          </ac:spMkLst>
        </pc:spChg>
        <pc:spChg chg="del">
          <ac:chgData name="Muhammad" userId="1d4e8fd4-1356-4086-a2b2-c007f7044d4d" providerId="ADAL" clId="{4CC3E382-0337-4A6E-82DE-0514D1E98131}" dt="2020-12-06T18:54:29.247" v="10818" actId="21"/>
          <ac:spMkLst>
            <pc:docMk/>
            <pc:sldMk cId="2609319872" sldId="9911"/>
            <ac:spMk id="3" creationId="{39917AC9-3F97-8C4C-8FFF-900675C659A4}"/>
          </ac:spMkLst>
        </pc:spChg>
        <pc:spChg chg="add mod">
          <ac:chgData name="Muhammad" userId="1d4e8fd4-1356-4086-a2b2-c007f7044d4d" providerId="ADAL" clId="{4CC3E382-0337-4A6E-82DE-0514D1E98131}" dt="2020-12-06T18:54:29.247" v="10818" actId="21"/>
          <ac:spMkLst>
            <pc:docMk/>
            <pc:sldMk cId="2609319872" sldId="9911"/>
            <ac:spMk id="6" creationId="{E7206094-44D7-4630-AAC8-33679CE192CA}"/>
          </ac:spMkLst>
        </pc:spChg>
      </pc:sldChg>
      <pc:sldChg chg="addSp delSp modSp del mod">
        <pc:chgData name="Muhammad" userId="1d4e8fd4-1356-4086-a2b2-c007f7044d4d" providerId="ADAL" clId="{4CC3E382-0337-4A6E-82DE-0514D1E98131}" dt="2020-12-08T00:55:40.186" v="14117" actId="47"/>
        <pc:sldMkLst>
          <pc:docMk/>
          <pc:sldMk cId="1130122839" sldId="9912"/>
        </pc:sldMkLst>
        <pc:spChg chg="del">
          <ac:chgData name="Muhammad" userId="1d4e8fd4-1356-4086-a2b2-c007f7044d4d" providerId="ADAL" clId="{4CC3E382-0337-4A6E-82DE-0514D1E98131}" dt="2020-12-08T00:55:15.176" v="14112" actId="21"/>
          <ac:spMkLst>
            <pc:docMk/>
            <pc:sldMk cId="1130122839" sldId="9912"/>
            <ac:spMk id="3" creationId="{C56C7F38-DBB1-AC46-835A-1848E1177040}"/>
          </ac:spMkLst>
        </pc:spChg>
        <pc:spChg chg="add mod">
          <ac:chgData name="Muhammad" userId="1d4e8fd4-1356-4086-a2b2-c007f7044d4d" providerId="ADAL" clId="{4CC3E382-0337-4A6E-82DE-0514D1E98131}" dt="2020-12-08T00:55:15.176" v="14112" actId="21"/>
          <ac:spMkLst>
            <pc:docMk/>
            <pc:sldMk cId="1130122839" sldId="9912"/>
            <ac:spMk id="7" creationId="{565D29B9-21D7-4280-9DFA-D075DA2004AB}"/>
          </ac:spMkLst>
        </pc:spChg>
        <pc:picChg chg="del">
          <ac:chgData name="Muhammad" userId="1d4e8fd4-1356-4086-a2b2-c007f7044d4d" providerId="ADAL" clId="{4CC3E382-0337-4A6E-82DE-0514D1E98131}" dt="2020-12-08T00:55:15.176" v="14112" actId="21"/>
          <ac:picMkLst>
            <pc:docMk/>
            <pc:sldMk cId="1130122839" sldId="9912"/>
            <ac:picMk id="4" creationId="{479368DF-BDF6-4D9C-A78F-5A6159D347E7}"/>
          </ac:picMkLst>
        </pc:picChg>
      </pc:sldChg>
      <pc:sldChg chg="addSp delSp modSp del mod">
        <pc:chgData name="Muhammad" userId="1d4e8fd4-1356-4086-a2b2-c007f7044d4d" providerId="ADAL" clId="{4CC3E382-0337-4A6E-82DE-0514D1E98131}" dt="2020-12-06T19:02:42.775" v="10855" actId="47"/>
        <pc:sldMkLst>
          <pc:docMk/>
          <pc:sldMk cId="3626931785" sldId="9914"/>
        </pc:sldMkLst>
        <pc:spChg chg="del mod">
          <ac:chgData name="Muhammad" userId="1d4e8fd4-1356-4086-a2b2-c007f7044d4d" providerId="ADAL" clId="{4CC3E382-0337-4A6E-82DE-0514D1E98131}" dt="2020-12-06T19:02:29.658" v="10851" actId="478"/>
          <ac:spMkLst>
            <pc:docMk/>
            <pc:sldMk cId="3626931785" sldId="9914"/>
            <ac:spMk id="2" creationId="{67FDAEB7-C4E3-ED4F-BA7A-BC387B2BB238}"/>
          </ac:spMkLst>
        </pc:spChg>
        <pc:spChg chg="del">
          <ac:chgData name="Muhammad" userId="1d4e8fd4-1356-4086-a2b2-c007f7044d4d" providerId="ADAL" clId="{4CC3E382-0337-4A6E-82DE-0514D1E98131}" dt="2020-12-06T19:02:32.455" v="10852" actId="21"/>
          <ac:spMkLst>
            <pc:docMk/>
            <pc:sldMk cId="3626931785" sldId="9914"/>
            <ac:spMk id="3" creationId="{8C70C823-90F1-244E-ADB7-40E0B204D360}"/>
          </ac:spMkLst>
        </pc:spChg>
        <pc:spChg chg="del">
          <ac:chgData name="Muhammad" userId="1d4e8fd4-1356-4086-a2b2-c007f7044d4d" providerId="ADAL" clId="{4CC3E382-0337-4A6E-82DE-0514D1E98131}" dt="2020-12-06T19:02:32.455" v="10852" actId="21"/>
          <ac:spMkLst>
            <pc:docMk/>
            <pc:sldMk cId="3626931785" sldId="9914"/>
            <ac:spMk id="8" creationId="{978C4A25-DC0F-6741-9BD5-746BC1831099}"/>
          </ac:spMkLst>
        </pc:spChg>
        <pc:spChg chg="add mod">
          <ac:chgData name="Muhammad" userId="1d4e8fd4-1356-4086-a2b2-c007f7044d4d" providerId="ADAL" clId="{4CC3E382-0337-4A6E-82DE-0514D1E98131}" dt="2020-12-06T19:02:32.455" v="10852" actId="21"/>
          <ac:spMkLst>
            <pc:docMk/>
            <pc:sldMk cId="3626931785" sldId="9914"/>
            <ac:spMk id="9" creationId="{C48AD335-F175-4CE9-8604-72C98AC424F1}"/>
          </ac:spMkLst>
        </pc:spChg>
        <pc:spChg chg="add del">
          <ac:chgData name="Muhammad" userId="1d4e8fd4-1356-4086-a2b2-c007f7044d4d" providerId="ADAL" clId="{4CC3E382-0337-4A6E-82DE-0514D1E98131}" dt="2020-12-06T19:02:12.517" v="10847" actId="22"/>
          <ac:spMkLst>
            <pc:docMk/>
            <pc:sldMk cId="3626931785" sldId="9914"/>
            <ac:spMk id="10" creationId="{0C5D3813-9566-45A8-AB57-03575BE17CEB}"/>
          </ac:spMkLst>
        </pc:spChg>
        <pc:picChg chg="del">
          <ac:chgData name="Muhammad" userId="1d4e8fd4-1356-4086-a2b2-c007f7044d4d" providerId="ADAL" clId="{4CC3E382-0337-4A6E-82DE-0514D1E98131}" dt="2020-12-06T19:02:32.455" v="10852" actId="21"/>
          <ac:picMkLst>
            <pc:docMk/>
            <pc:sldMk cId="3626931785" sldId="9914"/>
            <ac:picMk id="4" creationId="{4251E383-C364-DF40-8794-7FB5ED1FADC4}"/>
          </ac:picMkLst>
        </pc:picChg>
        <pc:picChg chg="del">
          <ac:chgData name="Muhammad" userId="1d4e8fd4-1356-4086-a2b2-c007f7044d4d" providerId="ADAL" clId="{4CC3E382-0337-4A6E-82DE-0514D1E98131}" dt="2020-12-06T19:02:32.455" v="10852" actId="21"/>
          <ac:picMkLst>
            <pc:docMk/>
            <pc:sldMk cId="3626931785" sldId="9914"/>
            <ac:picMk id="7" creationId="{AA5794E4-96B7-294B-BD39-00695108A21F}"/>
          </ac:picMkLst>
        </pc:picChg>
        <pc:picChg chg="del">
          <ac:chgData name="Muhammad" userId="1d4e8fd4-1356-4086-a2b2-c007f7044d4d" providerId="ADAL" clId="{4CC3E382-0337-4A6E-82DE-0514D1E98131}" dt="2020-12-06T19:02:32.455" v="10852" actId="21"/>
          <ac:picMkLst>
            <pc:docMk/>
            <pc:sldMk cId="3626931785" sldId="9914"/>
            <ac:picMk id="11" creationId="{80306EFB-448C-A040-8093-1305EA451EBC}"/>
          </ac:picMkLst>
        </pc:picChg>
        <pc:picChg chg="del">
          <ac:chgData name="Muhammad" userId="1d4e8fd4-1356-4086-a2b2-c007f7044d4d" providerId="ADAL" clId="{4CC3E382-0337-4A6E-82DE-0514D1E98131}" dt="2020-12-06T19:02:32.455" v="10852" actId="21"/>
          <ac:picMkLst>
            <pc:docMk/>
            <pc:sldMk cId="3626931785" sldId="9914"/>
            <ac:picMk id="14" creationId="{10C7A46C-0553-B945-9B2B-01BF81DBC464}"/>
          </ac:picMkLst>
        </pc:picChg>
      </pc:sldChg>
      <pc:sldChg chg="addSp delSp modSp del mod">
        <pc:chgData name="Muhammad" userId="1d4e8fd4-1356-4086-a2b2-c007f7044d4d" providerId="ADAL" clId="{4CC3E382-0337-4A6E-82DE-0514D1E98131}" dt="2020-12-06T19:03:08.247" v="10862" actId="47"/>
        <pc:sldMkLst>
          <pc:docMk/>
          <pc:sldMk cId="3368995837" sldId="9915"/>
        </pc:sldMkLst>
        <pc:spChg chg="mod">
          <ac:chgData name="Muhammad" userId="1d4e8fd4-1356-4086-a2b2-c007f7044d4d" providerId="ADAL" clId="{4CC3E382-0337-4A6E-82DE-0514D1E98131}" dt="2020-12-06T19:02:51.106" v="10856" actId="21"/>
          <ac:spMkLst>
            <pc:docMk/>
            <pc:sldMk cId="3368995837" sldId="9915"/>
            <ac:spMk id="2" creationId="{6E79CE84-29EB-D642-BE4A-137172F3C1A2}"/>
          </ac:spMkLst>
        </pc:spChg>
        <pc:spChg chg="del">
          <ac:chgData name="Muhammad" userId="1d4e8fd4-1356-4086-a2b2-c007f7044d4d" providerId="ADAL" clId="{4CC3E382-0337-4A6E-82DE-0514D1E98131}" dt="2020-12-06T19:02:59.322" v="10859" actId="21"/>
          <ac:spMkLst>
            <pc:docMk/>
            <pc:sldMk cId="3368995837" sldId="9915"/>
            <ac:spMk id="3" creationId="{494DD4B0-4405-BC47-9556-8E7445C86BA4}"/>
          </ac:spMkLst>
        </pc:spChg>
        <pc:spChg chg="add mod">
          <ac:chgData name="Muhammad" userId="1d4e8fd4-1356-4086-a2b2-c007f7044d4d" providerId="ADAL" clId="{4CC3E382-0337-4A6E-82DE-0514D1E98131}" dt="2020-12-06T19:02:59.322" v="10859" actId="21"/>
          <ac:spMkLst>
            <pc:docMk/>
            <pc:sldMk cId="3368995837" sldId="9915"/>
            <ac:spMk id="5" creationId="{31A6D274-F575-47CC-B269-3515676969C3}"/>
          </ac:spMkLst>
        </pc:spChg>
        <pc:picChg chg="del">
          <ac:chgData name="Muhammad" userId="1d4e8fd4-1356-4086-a2b2-c007f7044d4d" providerId="ADAL" clId="{4CC3E382-0337-4A6E-82DE-0514D1E98131}" dt="2020-12-06T19:02:59.322" v="10859" actId="21"/>
          <ac:picMkLst>
            <pc:docMk/>
            <pc:sldMk cId="3368995837" sldId="9915"/>
            <ac:picMk id="11" creationId="{8D927907-B52F-F643-B28A-F087EA7F67AE}"/>
          </ac:picMkLst>
        </pc:picChg>
      </pc:sldChg>
      <pc:sldChg chg="addSp delSp modSp mod modNotesTx">
        <pc:chgData name="Muhammad" userId="1d4e8fd4-1356-4086-a2b2-c007f7044d4d" providerId="ADAL" clId="{4CC3E382-0337-4A6E-82DE-0514D1E98131}" dt="2020-12-06T20:15:03.137" v="10981" actId="1076"/>
        <pc:sldMkLst>
          <pc:docMk/>
          <pc:sldMk cId="325288494" sldId="9917"/>
        </pc:sldMkLst>
        <pc:spChg chg="mod">
          <ac:chgData name="Muhammad" userId="1d4e8fd4-1356-4086-a2b2-c007f7044d4d" providerId="ADAL" clId="{4CC3E382-0337-4A6E-82DE-0514D1E98131}" dt="2020-12-06T20:14:58.706" v="10980" actId="20577"/>
          <ac:spMkLst>
            <pc:docMk/>
            <pc:sldMk cId="325288494" sldId="9917"/>
            <ac:spMk id="3" creationId="{4E70A07E-3A10-974D-94BB-24D4E4089BA7}"/>
          </ac:spMkLst>
        </pc:spChg>
        <pc:spChg chg="mod">
          <ac:chgData name="Muhammad" userId="1d4e8fd4-1356-4086-a2b2-c007f7044d4d" providerId="ADAL" clId="{4CC3E382-0337-4A6E-82DE-0514D1E98131}" dt="2020-12-06T20:15:03.137" v="10981" actId="1076"/>
          <ac:spMkLst>
            <pc:docMk/>
            <pc:sldMk cId="325288494" sldId="9917"/>
            <ac:spMk id="4" creationId="{ECF18751-E499-6F47-A2A2-ED451290CCE8}"/>
          </ac:spMkLst>
        </pc:spChg>
        <pc:picChg chg="add mod">
          <ac:chgData name="Muhammad" userId="1d4e8fd4-1356-4086-a2b2-c007f7044d4d" providerId="ADAL" clId="{4CC3E382-0337-4A6E-82DE-0514D1E98131}" dt="2020-12-06T19:59:22.389" v="10953" actId="1076"/>
          <ac:picMkLst>
            <pc:docMk/>
            <pc:sldMk cId="325288494" sldId="9917"/>
            <ac:picMk id="6" creationId="{31242203-D1AA-4887-8B4B-1D3FE3933C23}"/>
          </ac:picMkLst>
        </pc:picChg>
        <pc:picChg chg="del">
          <ac:chgData name="Muhammad" userId="1d4e8fd4-1356-4086-a2b2-c007f7044d4d" providerId="ADAL" clId="{4CC3E382-0337-4A6E-82DE-0514D1E98131}" dt="2020-12-06T19:57:50.078" v="10919" actId="478"/>
          <ac:picMkLst>
            <pc:docMk/>
            <pc:sldMk cId="325288494" sldId="9917"/>
            <ac:picMk id="7" creationId="{2403EEAD-0A4A-FD46-B637-4B72C2F7381D}"/>
          </ac:picMkLst>
        </pc:picChg>
        <pc:picChg chg="add mod">
          <ac:chgData name="Muhammad" userId="1d4e8fd4-1356-4086-a2b2-c007f7044d4d" providerId="ADAL" clId="{4CC3E382-0337-4A6E-82DE-0514D1E98131}" dt="2020-12-06T19:59:25.016" v="10954" actId="1076"/>
          <ac:picMkLst>
            <pc:docMk/>
            <pc:sldMk cId="325288494" sldId="9917"/>
            <ac:picMk id="8" creationId="{75D55834-90C6-4846-9812-A18C6115C66A}"/>
          </ac:picMkLst>
        </pc:picChg>
      </pc:sldChg>
      <pc:sldChg chg="addSp delSp modSp del mod">
        <pc:chgData name="Muhammad" userId="1d4e8fd4-1356-4086-a2b2-c007f7044d4d" providerId="ADAL" clId="{4CC3E382-0337-4A6E-82DE-0514D1E98131}" dt="2020-12-06T20:15:30.437" v="10990" actId="47"/>
        <pc:sldMkLst>
          <pc:docMk/>
          <pc:sldMk cId="1273974851" sldId="9920"/>
        </pc:sldMkLst>
        <pc:spChg chg="del mod">
          <ac:chgData name="Muhammad" userId="1d4e8fd4-1356-4086-a2b2-c007f7044d4d" providerId="ADAL" clId="{4CC3E382-0337-4A6E-82DE-0514D1E98131}" dt="2020-12-06T20:15:18.387" v="10986" actId="478"/>
          <ac:spMkLst>
            <pc:docMk/>
            <pc:sldMk cId="1273974851" sldId="9920"/>
            <ac:spMk id="2" creationId="{2B185A84-ED3E-EA43-BA5E-92F79306C262}"/>
          </ac:spMkLst>
        </pc:spChg>
        <pc:spChg chg="del">
          <ac:chgData name="Muhammad" userId="1d4e8fd4-1356-4086-a2b2-c007f7044d4d" providerId="ADAL" clId="{4CC3E382-0337-4A6E-82DE-0514D1E98131}" dt="2020-12-06T20:15:22.316" v="10987" actId="21"/>
          <ac:spMkLst>
            <pc:docMk/>
            <pc:sldMk cId="1273974851" sldId="9920"/>
            <ac:spMk id="3" creationId="{76DE4330-732D-7149-BF6A-B676B8F7ADBD}"/>
          </ac:spMkLst>
        </pc:spChg>
        <pc:spChg chg="del">
          <ac:chgData name="Muhammad" userId="1d4e8fd4-1356-4086-a2b2-c007f7044d4d" providerId="ADAL" clId="{4CC3E382-0337-4A6E-82DE-0514D1E98131}" dt="2020-12-06T20:15:22.316" v="10987" actId="21"/>
          <ac:spMkLst>
            <pc:docMk/>
            <pc:sldMk cId="1273974851" sldId="9920"/>
            <ac:spMk id="7" creationId="{8149C678-CD1A-4B72-B489-FA344E882375}"/>
          </ac:spMkLst>
        </pc:spChg>
        <pc:spChg chg="add mod">
          <ac:chgData name="Muhammad" userId="1d4e8fd4-1356-4086-a2b2-c007f7044d4d" providerId="ADAL" clId="{4CC3E382-0337-4A6E-82DE-0514D1E98131}" dt="2020-12-06T20:15:22.316" v="10987" actId="21"/>
          <ac:spMkLst>
            <pc:docMk/>
            <pc:sldMk cId="1273974851" sldId="9920"/>
            <ac:spMk id="8" creationId="{6D8E6A2E-6950-4E27-A7F3-B2DF37EAD5B8}"/>
          </ac:spMkLst>
        </pc:spChg>
        <pc:picChg chg="del">
          <ac:chgData name="Muhammad" userId="1d4e8fd4-1356-4086-a2b2-c007f7044d4d" providerId="ADAL" clId="{4CC3E382-0337-4A6E-82DE-0514D1E98131}" dt="2020-12-06T20:15:22.316" v="10987" actId="21"/>
          <ac:picMkLst>
            <pc:docMk/>
            <pc:sldMk cId="1273974851" sldId="9920"/>
            <ac:picMk id="5" creationId="{B182A955-7127-B34B-B154-2F9CDB1042D5}"/>
          </ac:picMkLst>
        </pc:picChg>
        <pc:picChg chg="del">
          <ac:chgData name="Muhammad" userId="1d4e8fd4-1356-4086-a2b2-c007f7044d4d" providerId="ADAL" clId="{4CC3E382-0337-4A6E-82DE-0514D1E98131}" dt="2020-12-06T20:15:16.759" v="10985" actId="478"/>
          <ac:picMkLst>
            <pc:docMk/>
            <pc:sldMk cId="1273974851" sldId="9920"/>
            <ac:picMk id="6" creationId="{85D813B2-5B40-2B4A-B19A-F57F6C52AD4A}"/>
          </ac:picMkLst>
        </pc:picChg>
      </pc:sldChg>
      <pc:sldChg chg="delSp modSp del mod">
        <pc:chgData name="Muhammad" userId="1d4e8fd4-1356-4086-a2b2-c007f7044d4d" providerId="ADAL" clId="{4CC3E382-0337-4A6E-82DE-0514D1E98131}" dt="2020-11-28T07:45:15.657" v="1145" actId="47"/>
        <pc:sldMkLst>
          <pc:docMk/>
          <pc:sldMk cId="2941000372" sldId="9922"/>
        </pc:sldMkLst>
        <pc:spChg chg="del mod">
          <ac:chgData name="Muhammad" userId="1d4e8fd4-1356-4086-a2b2-c007f7044d4d" providerId="ADAL" clId="{4CC3E382-0337-4A6E-82DE-0514D1E98131}" dt="2020-11-28T07:45:15.055" v="1144"/>
          <ac:spMkLst>
            <pc:docMk/>
            <pc:sldMk cId="2941000372" sldId="9922"/>
            <ac:spMk id="4" creationId="{BBEC7508-30F6-0F4F-B957-0B26DCE4332A}"/>
          </ac:spMkLst>
        </pc:spChg>
      </pc:sldChg>
      <pc:sldChg chg="addSp delSp modSp del mod ord delDesignElem chgLayout">
        <pc:chgData name="Muhammad" userId="1d4e8fd4-1356-4086-a2b2-c007f7044d4d" providerId="ADAL" clId="{4CC3E382-0337-4A6E-82DE-0514D1E98131}" dt="2020-12-07T19:38:51.172" v="11913" actId="47"/>
        <pc:sldMkLst>
          <pc:docMk/>
          <pc:sldMk cId="3502342445" sldId="9923"/>
        </pc:sldMkLst>
        <pc:spChg chg="mod ord">
          <ac:chgData name="Muhammad" userId="1d4e8fd4-1356-4086-a2b2-c007f7044d4d" providerId="ADAL" clId="{4CC3E382-0337-4A6E-82DE-0514D1E98131}" dt="2020-12-04T15:47:04.569" v="6914" actId="20577"/>
          <ac:spMkLst>
            <pc:docMk/>
            <pc:sldMk cId="3502342445" sldId="9923"/>
            <ac:spMk id="2" creationId="{80AA0DBF-1207-8A43-9CBC-84D047FC5101}"/>
          </ac:spMkLst>
        </pc:spChg>
        <pc:spChg chg="del mod ord">
          <ac:chgData name="Muhammad" userId="1d4e8fd4-1356-4086-a2b2-c007f7044d4d" providerId="ADAL" clId="{4CC3E382-0337-4A6E-82DE-0514D1E98131}" dt="2020-12-07T19:38:41.837" v="11910" actId="21"/>
          <ac:spMkLst>
            <pc:docMk/>
            <pc:sldMk cId="3502342445" sldId="9923"/>
            <ac:spMk id="3" creationId="{C49C01B4-CBCA-CE4C-8CF8-5C5CFFB4A8E2}"/>
          </ac:spMkLst>
        </pc:spChg>
        <pc:spChg chg="add mod">
          <ac:chgData name="Muhammad" userId="1d4e8fd4-1356-4086-a2b2-c007f7044d4d" providerId="ADAL" clId="{4CC3E382-0337-4A6E-82DE-0514D1E98131}" dt="2020-12-07T19:38:41.837" v="11910" actId="21"/>
          <ac:spMkLst>
            <pc:docMk/>
            <pc:sldMk cId="3502342445" sldId="9923"/>
            <ac:spMk id="7" creationId="{4998BCBF-6607-404A-A87D-CF99056A26CF}"/>
          </ac:spMkLst>
        </pc:spChg>
        <pc:spChg chg="add del">
          <ac:chgData name="Muhammad" userId="1d4e8fd4-1356-4086-a2b2-c007f7044d4d" providerId="ADAL" clId="{4CC3E382-0337-4A6E-82DE-0514D1E98131}" dt="2020-11-23T16:20:39.132" v="5" actId="700"/>
          <ac:spMkLst>
            <pc:docMk/>
            <pc:sldMk cId="3502342445" sldId="9923"/>
            <ac:spMk id="10" creationId="{4038CB10-1F5C-4D54-9DF7-12586DE5B007}"/>
          </ac:spMkLst>
        </pc:spChg>
        <pc:spChg chg="add del">
          <ac:chgData name="Muhammad" userId="1d4e8fd4-1356-4086-a2b2-c007f7044d4d" providerId="ADAL" clId="{4CC3E382-0337-4A6E-82DE-0514D1E98131}" dt="2020-11-23T16:20:39.132" v="5" actId="700"/>
          <ac:spMkLst>
            <pc:docMk/>
            <pc:sldMk cId="3502342445" sldId="9923"/>
            <ac:spMk id="12" creationId="{73ED6512-6858-4552-B699-9A97FE9A4EA2}"/>
          </ac:spMkLst>
        </pc:spChg>
        <pc:picChg chg="del">
          <ac:chgData name="Muhammad" userId="1d4e8fd4-1356-4086-a2b2-c007f7044d4d" providerId="ADAL" clId="{4CC3E382-0337-4A6E-82DE-0514D1E98131}" dt="2020-11-23T16:17:21.647" v="4" actId="478"/>
          <ac:picMkLst>
            <pc:docMk/>
            <pc:sldMk cId="3502342445" sldId="9923"/>
            <ac:picMk id="5" creationId="{8DAC0C2A-A65D-4F26-B530-E89390CA57C9}"/>
          </ac:picMkLst>
        </pc:picChg>
        <pc:picChg chg="add del mod">
          <ac:chgData name="Muhammad" userId="1d4e8fd4-1356-4086-a2b2-c007f7044d4d" providerId="ADAL" clId="{4CC3E382-0337-4A6E-82DE-0514D1E98131}" dt="2020-12-07T19:38:41.837" v="11910" actId="21"/>
          <ac:picMkLst>
            <pc:docMk/>
            <pc:sldMk cId="3502342445" sldId="9923"/>
            <ac:picMk id="6" creationId="{454225BD-AB70-479E-9C72-B0E94A0BCA38}"/>
          </ac:picMkLst>
        </pc:picChg>
      </pc:sldChg>
      <pc:sldChg chg="del">
        <pc:chgData name="Muhammad" userId="1d4e8fd4-1356-4086-a2b2-c007f7044d4d" providerId="ADAL" clId="{4CC3E382-0337-4A6E-82DE-0514D1E98131}" dt="2020-11-27T23:02:59.162" v="808" actId="47"/>
        <pc:sldMkLst>
          <pc:docMk/>
          <pc:sldMk cId="1691111155" sldId="9925"/>
        </pc:sldMkLst>
      </pc:sldChg>
      <pc:sldChg chg="addSp delSp modSp mod addCm delCm modCm">
        <pc:chgData name="Muhammad" userId="1d4e8fd4-1356-4086-a2b2-c007f7044d4d" providerId="ADAL" clId="{4CC3E382-0337-4A6E-82DE-0514D1E98131}" dt="2020-12-01T19:13:56.633" v="2665" actId="478"/>
        <pc:sldMkLst>
          <pc:docMk/>
          <pc:sldMk cId="1202466113" sldId="9926"/>
        </pc:sldMkLst>
        <pc:spChg chg="add del">
          <ac:chgData name="Muhammad" userId="1d4e8fd4-1356-4086-a2b2-c007f7044d4d" providerId="ADAL" clId="{4CC3E382-0337-4A6E-82DE-0514D1E98131}" dt="2020-12-01T19:13:56.633" v="2665" actId="478"/>
          <ac:spMkLst>
            <pc:docMk/>
            <pc:sldMk cId="1202466113" sldId="9926"/>
            <ac:spMk id="3" creationId="{B0C310B3-E185-3B42-A7F9-2BEF158364F1}"/>
          </ac:spMkLst>
        </pc:spChg>
        <pc:spChg chg="mod">
          <ac:chgData name="Muhammad" userId="1d4e8fd4-1356-4086-a2b2-c007f7044d4d" providerId="ADAL" clId="{4CC3E382-0337-4A6E-82DE-0514D1E98131}" dt="2020-12-01T19:13:21.098" v="2660" actId="20577"/>
          <ac:spMkLst>
            <pc:docMk/>
            <pc:sldMk cId="1202466113" sldId="9926"/>
            <ac:spMk id="5" creationId="{4E6CAD0D-A36C-8149-8E6F-368E00119847}"/>
          </ac:spMkLst>
        </pc:spChg>
      </pc:sldChg>
      <pc:sldChg chg="modSp del mod">
        <pc:chgData name="Muhammad" userId="1d4e8fd4-1356-4086-a2b2-c007f7044d4d" providerId="ADAL" clId="{4CC3E382-0337-4A6E-82DE-0514D1E98131}" dt="2020-11-28T07:46:03.153" v="1155" actId="47"/>
        <pc:sldMkLst>
          <pc:docMk/>
          <pc:sldMk cId="566107160" sldId="9927"/>
        </pc:sldMkLst>
        <pc:spChg chg="mod">
          <ac:chgData name="Muhammad" userId="1d4e8fd4-1356-4086-a2b2-c007f7044d4d" providerId="ADAL" clId="{4CC3E382-0337-4A6E-82DE-0514D1E98131}" dt="2020-11-28T07:44:50.080" v="1134" actId="20577"/>
          <ac:spMkLst>
            <pc:docMk/>
            <pc:sldMk cId="566107160" sldId="9927"/>
            <ac:spMk id="3" creationId="{68CC4A38-6EFB-494A-8695-C0160D46D86E}"/>
          </ac:spMkLst>
        </pc:spChg>
      </pc:sldChg>
      <pc:sldChg chg="del">
        <pc:chgData name="Muhammad" userId="1d4e8fd4-1356-4086-a2b2-c007f7044d4d" providerId="ADAL" clId="{4CC3E382-0337-4A6E-82DE-0514D1E98131}" dt="2020-12-09T23:54:03.502" v="21057" actId="47"/>
        <pc:sldMkLst>
          <pc:docMk/>
          <pc:sldMk cId="1269135928" sldId="9928"/>
        </pc:sldMkLst>
      </pc:sldChg>
      <pc:sldChg chg="modSp del mod">
        <pc:chgData name="Muhammad" userId="1d4e8fd4-1356-4086-a2b2-c007f7044d4d" providerId="ADAL" clId="{4CC3E382-0337-4A6E-82DE-0514D1E98131}" dt="2020-12-09T23:57:48.325" v="21070" actId="47"/>
        <pc:sldMkLst>
          <pc:docMk/>
          <pc:sldMk cId="1231744392" sldId="9930"/>
        </pc:sldMkLst>
        <pc:spChg chg="mod">
          <ac:chgData name="Muhammad" userId="1d4e8fd4-1356-4086-a2b2-c007f7044d4d" providerId="ADAL" clId="{4CC3E382-0337-4A6E-82DE-0514D1E98131}" dt="2020-12-09T23:57:38.094" v="21065" actId="21"/>
          <ac:spMkLst>
            <pc:docMk/>
            <pc:sldMk cId="1231744392" sldId="9930"/>
            <ac:spMk id="2" creationId="{4C48642F-2719-6747-8D40-0D6E4A750C6A}"/>
          </ac:spMkLst>
        </pc:spChg>
      </pc:sldChg>
      <pc:sldChg chg="del">
        <pc:chgData name="Muhammad" userId="1d4e8fd4-1356-4086-a2b2-c007f7044d4d" providerId="ADAL" clId="{4CC3E382-0337-4A6E-82DE-0514D1E98131}" dt="2020-12-09T23:58:07.757" v="21088" actId="47"/>
        <pc:sldMkLst>
          <pc:docMk/>
          <pc:sldMk cId="846020860" sldId="9932"/>
        </pc:sldMkLst>
      </pc:sldChg>
      <pc:sldChg chg="addSp delSp modSp del mod">
        <pc:chgData name="Muhammad" userId="1d4e8fd4-1356-4086-a2b2-c007f7044d4d" providerId="ADAL" clId="{4CC3E382-0337-4A6E-82DE-0514D1E98131}" dt="2020-12-02T05:22:00.931" v="3867" actId="47"/>
        <pc:sldMkLst>
          <pc:docMk/>
          <pc:sldMk cId="804726579" sldId="9936"/>
        </pc:sldMkLst>
        <pc:spChg chg="del mod">
          <ac:chgData name="Muhammad" userId="1d4e8fd4-1356-4086-a2b2-c007f7044d4d" providerId="ADAL" clId="{4CC3E382-0337-4A6E-82DE-0514D1E98131}" dt="2020-12-02T05:21:45.791" v="3862" actId="21"/>
          <ac:spMkLst>
            <pc:docMk/>
            <pc:sldMk cId="804726579" sldId="9936"/>
            <ac:spMk id="2" creationId="{3128F3CC-16B3-894B-B9ED-29B835344C90}"/>
          </ac:spMkLst>
        </pc:spChg>
        <pc:spChg chg="del">
          <ac:chgData name="Muhammad" userId="1d4e8fd4-1356-4086-a2b2-c007f7044d4d" providerId="ADAL" clId="{4CC3E382-0337-4A6E-82DE-0514D1E98131}" dt="2020-12-02T05:21:45.791" v="3862" actId="21"/>
          <ac:spMkLst>
            <pc:docMk/>
            <pc:sldMk cId="804726579" sldId="9936"/>
            <ac:spMk id="5" creationId="{E1DC5D5F-7D5F-0147-8177-BB4917DEC420}"/>
          </ac:spMkLst>
        </pc:spChg>
        <pc:spChg chg="del">
          <ac:chgData name="Muhammad" userId="1d4e8fd4-1356-4086-a2b2-c007f7044d4d" providerId="ADAL" clId="{4CC3E382-0337-4A6E-82DE-0514D1E98131}" dt="2020-12-02T05:21:45.791" v="3862" actId="21"/>
          <ac:spMkLst>
            <pc:docMk/>
            <pc:sldMk cId="804726579" sldId="9936"/>
            <ac:spMk id="6" creationId="{82A446F5-A10D-A04B-91F0-72F2433EE77D}"/>
          </ac:spMkLst>
        </pc:spChg>
        <pc:spChg chg="del mod">
          <ac:chgData name="Muhammad" userId="1d4e8fd4-1356-4086-a2b2-c007f7044d4d" providerId="ADAL" clId="{4CC3E382-0337-4A6E-82DE-0514D1E98131}" dt="2020-12-02T05:21:45.791" v="3862" actId="21"/>
          <ac:spMkLst>
            <pc:docMk/>
            <pc:sldMk cId="804726579" sldId="9936"/>
            <ac:spMk id="7" creationId="{3FD80B02-41C0-A14D-80B5-35A1D3087F05}"/>
          </ac:spMkLst>
        </pc:spChg>
        <pc:spChg chg="del">
          <ac:chgData name="Muhammad" userId="1d4e8fd4-1356-4086-a2b2-c007f7044d4d" providerId="ADAL" clId="{4CC3E382-0337-4A6E-82DE-0514D1E98131}" dt="2020-12-02T05:21:45.791" v="3862" actId="21"/>
          <ac:spMkLst>
            <pc:docMk/>
            <pc:sldMk cId="804726579" sldId="9936"/>
            <ac:spMk id="8" creationId="{4E7E07BA-DF0D-F745-8D1A-9BB1A8423059}"/>
          </ac:spMkLst>
        </pc:spChg>
        <pc:spChg chg="del mod">
          <ac:chgData name="Muhammad" userId="1d4e8fd4-1356-4086-a2b2-c007f7044d4d" providerId="ADAL" clId="{4CC3E382-0337-4A6E-82DE-0514D1E98131}" dt="2020-12-02T05:21:45.791" v="3862" actId="21"/>
          <ac:spMkLst>
            <pc:docMk/>
            <pc:sldMk cId="804726579" sldId="9936"/>
            <ac:spMk id="9" creationId="{9891E7E9-42F8-0042-BD7A-93D9F1E5CD28}"/>
          </ac:spMkLst>
        </pc:spChg>
        <pc:spChg chg="del">
          <ac:chgData name="Muhammad" userId="1d4e8fd4-1356-4086-a2b2-c007f7044d4d" providerId="ADAL" clId="{4CC3E382-0337-4A6E-82DE-0514D1E98131}" dt="2020-12-02T05:21:45.791" v="3862" actId="21"/>
          <ac:spMkLst>
            <pc:docMk/>
            <pc:sldMk cId="804726579" sldId="9936"/>
            <ac:spMk id="10" creationId="{3FA5FBDC-7CDC-A143-891F-6C8CFF9C0B3B}"/>
          </ac:spMkLst>
        </pc:spChg>
        <pc:spChg chg="del">
          <ac:chgData name="Muhammad" userId="1d4e8fd4-1356-4086-a2b2-c007f7044d4d" providerId="ADAL" clId="{4CC3E382-0337-4A6E-82DE-0514D1E98131}" dt="2020-12-02T05:21:45.791" v="3862" actId="21"/>
          <ac:spMkLst>
            <pc:docMk/>
            <pc:sldMk cId="804726579" sldId="9936"/>
            <ac:spMk id="14" creationId="{87D6E096-0E92-E645-BD01-F791B3634C58}"/>
          </ac:spMkLst>
        </pc:spChg>
        <pc:spChg chg="add mod">
          <ac:chgData name="Muhammad" userId="1d4e8fd4-1356-4086-a2b2-c007f7044d4d" providerId="ADAL" clId="{4CC3E382-0337-4A6E-82DE-0514D1E98131}" dt="2020-12-02T05:21:45.791" v="3862" actId="21"/>
          <ac:spMkLst>
            <pc:docMk/>
            <pc:sldMk cId="804726579" sldId="9936"/>
            <ac:spMk id="15" creationId="{31945A24-93C3-4CDA-92C5-B3BA182B53BE}"/>
          </ac:spMkLst>
        </pc:spChg>
        <pc:spChg chg="del mod">
          <ac:chgData name="Muhammad" userId="1d4e8fd4-1356-4086-a2b2-c007f7044d4d" providerId="ADAL" clId="{4CC3E382-0337-4A6E-82DE-0514D1E98131}" dt="2020-12-02T05:21:45.791" v="3862" actId="21"/>
          <ac:spMkLst>
            <pc:docMk/>
            <pc:sldMk cId="804726579" sldId="9936"/>
            <ac:spMk id="19" creationId="{054048BB-EB40-D441-8E28-200D00474B20}"/>
          </ac:spMkLst>
        </pc:spChg>
        <pc:spChg chg="del">
          <ac:chgData name="Muhammad" userId="1d4e8fd4-1356-4086-a2b2-c007f7044d4d" providerId="ADAL" clId="{4CC3E382-0337-4A6E-82DE-0514D1E98131}" dt="2020-12-02T05:21:45.791" v="3862" actId="21"/>
          <ac:spMkLst>
            <pc:docMk/>
            <pc:sldMk cId="804726579" sldId="9936"/>
            <ac:spMk id="20" creationId="{7F0E0D63-5974-1B40-AA1E-29F4C5890E7F}"/>
          </ac:spMkLst>
        </pc:spChg>
        <pc:spChg chg="del">
          <ac:chgData name="Muhammad" userId="1d4e8fd4-1356-4086-a2b2-c007f7044d4d" providerId="ADAL" clId="{4CC3E382-0337-4A6E-82DE-0514D1E98131}" dt="2020-12-02T05:21:45.791" v="3862" actId="21"/>
          <ac:spMkLst>
            <pc:docMk/>
            <pc:sldMk cId="804726579" sldId="9936"/>
            <ac:spMk id="22" creationId="{5CD1027B-E79D-964D-BB25-A5C559E99D8F}"/>
          </ac:spMkLst>
        </pc:spChg>
        <pc:spChg chg="del">
          <ac:chgData name="Muhammad" userId="1d4e8fd4-1356-4086-a2b2-c007f7044d4d" providerId="ADAL" clId="{4CC3E382-0337-4A6E-82DE-0514D1E98131}" dt="2020-12-02T05:21:45.791" v="3862" actId="21"/>
          <ac:spMkLst>
            <pc:docMk/>
            <pc:sldMk cId="804726579" sldId="9936"/>
            <ac:spMk id="23" creationId="{BEC5E194-5444-264E-93A1-CED11085F83D}"/>
          </ac:spMkLst>
        </pc:spChg>
        <pc:spChg chg="del">
          <ac:chgData name="Muhammad" userId="1d4e8fd4-1356-4086-a2b2-c007f7044d4d" providerId="ADAL" clId="{4CC3E382-0337-4A6E-82DE-0514D1E98131}" dt="2020-12-02T05:21:45.791" v="3862" actId="21"/>
          <ac:spMkLst>
            <pc:docMk/>
            <pc:sldMk cId="804726579" sldId="9936"/>
            <ac:spMk id="24" creationId="{BCFF278E-3149-DC4D-A879-2F92BDBA28B0}"/>
          </ac:spMkLst>
        </pc:spChg>
        <pc:spChg chg="del">
          <ac:chgData name="Muhammad" userId="1d4e8fd4-1356-4086-a2b2-c007f7044d4d" providerId="ADAL" clId="{4CC3E382-0337-4A6E-82DE-0514D1E98131}" dt="2020-12-02T05:21:45.791" v="3862" actId="21"/>
          <ac:spMkLst>
            <pc:docMk/>
            <pc:sldMk cId="804726579" sldId="9936"/>
            <ac:spMk id="25" creationId="{F912D281-D688-2B4C-9A73-A8D13B325872}"/>
          </ac:spMkLst>
        </pc:spChg>
        <pc:spChg chg="del">
          <ac:chgData name="Muhammad" userId="1d4e8fd4-1356-4086-a2b2-c007f7044d4d" providerId="ADAL" clId="{4CC3E382-0337-4A6E-82DE-0514D1E98131}" dt="2020-12-02T05:21:45.791" v="3862" actId="21"/>
          <ac:spMkLst>
            <pc:docMk/>
            <pc:sldMk cId="804726579" sldId="9936"/>
            <ac:spMk id="26" creationId="{9BC5A68E-0218-CF4D-90FA-8AEA936763E2}"/>
          </ac:spMkLst>
        </pc:spChg>
        <pc:spChg chg="del">
          <ac:chgData name="Muhammad" userId="1d4e8fd4-1356-4086-a2b2-c007f7044d4d" providerId="ADAL" clId="{4CC3E382-0337-4A6E-82DE-0514D1E98131}" dt="2020-12-02T05:21:45.791" v="3862" actId="21"/>
          <ac:spMkLst>
            <pc:docMk/>
            <pc:sldMk cId="804726579" sldId="9936"/>
            <ac:spMk id="27" creationId="{8E565A2B-F227-0446-A2EB-AFB01B67EB9B}"/>
          </ac:spMkLst>
        </pc:spChg>
        <pc:spChg chg="del">
          <ac:chgData name="Muhammad" userId="1d4e8fd4-1356-4086-a2b2-c007f7044d4d" providerId="ADAL" clId="{4CC3E382-0337-4A6E-82DE-0514D1E98131}" dt="2020-12-02T05:21:45.791" v="3862" actId="21"/>
          <ac:spMkLst>
            <pc:docMk/>
            <pc:sldMk cId="804726579" sldId="9936"/>
            <ac:spMk id="28" creationId="{6226B5AF-AF5F-D34F-A08A-E98CDBA92384}"/>
          </ac:spMkLst>
        </pc:spChg>
        <pc:spChg chg="del">
          <ac:chgData name="Muhammad" userId="1d4e8fd4-1356-4086-a2b2-c007f7044d4d" providerId="ADAL" clId="{4CC3E382-0337-4A6E-82DE-0514D1E98131}" dt="2020-12-02T05:21:45.791" v="3862" actId="21"/>
          <ac:spMkLst>
            <pc:docMk/>
            <pc:sldMk cId="804726579" sldId="9936"/>
            <ac:spMk id="29" creationId="{75873DE0-76D4-EA46-8261-AAAD76A46DAD}"/>
          </ac:spMkLst>
        </pc:spChg>
        <pc:spChg chg="del">
          <ac:chgData name="Muhammad" userId="1d4e8fd4-1356-4086-a2b2-c007f7044d4d" providerId="ADAL" clId="{4CC3E382-0337-4A6E-82DE-0514D1E98131}" dt="2020-12-02T05:21:45.791" v="3862" actId="21"/>
          <ac:spMkLst>
            <pc:docMk/>
            <pc:sldMk cId="804726579" sldId="9936"/>
            <ac:spMk id="30" creationId="{EE63F091-EECC-7144-A442-77F3E36125CC}"/>
          </ac:spMkLst>
        </pc:spChg>
        <pc:spChg chg="del">
          <ac:chgData name="Muhammad" userId="1d4e8fd4-1356-4086-a2b2-c007f7044d4d" providerId="ADAL" clId="{4CC3E382-0337-4A6E-82DE-0514D1E98131}" dt="2020-12-02T05:21:45.791" v="3862" actId="21"/>
          <ac:spMkLst>
            <pc:docMk/>
            <pc:sldMk cId="804726579" sldId="9936"/>
            <ac:spMk id="31" creationId="{39D33021-58E9-F849-BBBF-B1D61261DDDB}"/>
          </ac:spMkLst>
        </pc:spChg>
        <pc:picChg chg="del">
          <ac:chgData name="Muhammad" userId="1d4e8fd4-1356-4086-a2b2-c007f7044d4d" providerId="ADAL" clId="{4CC3E382-0337-4A6E-82DE-0514D1E98131}" dt="2020-12-02T05:21:45.791" v="3862" actId="21"/>
          <ac:picMkLst>
            <pc:docMk/>
            <pc:sldMk cId="804726579" sldId="9936"/>
            <ac:picMk id="4" creationId="{19C3C970-2DB8-1541-A7B8-7B83BC231C3F}"/>
          </ac:picMkLst>
        </pc:picChg>
        <pc:picChg chg="del">
          <ac:chgData name="Muhammad" userId="1d4e8fd4-1356-4086-a2b2-c007f7044d4d" providerId="ADAL" clId="{4CC3E382-0337-4A6E-82DE-0514D1E98131}" dt="2020-12-02T05:21:45.791" v="3862" actId="21"/>
          <ac:picMkLst>
            <pc:docMk/>
            <pc:sldMk cId="804726579" sldId="9936"/>
            <ac:picMk id="12" creationId="{22DB6600-CBD9-7847-B0F0-7D0AFD83C5BA}"/>
          </ac:picMkLst>
        </pc:picChg>
        <pc:picChg chg="del">
          <ac:chgData name="Muhammad" userId="1d4e8fd4-1356-4086-a2b2-c007f7044d4d" providerId="ADAL" clId="{4CC3E382-0337-4A6E-82DE-0514D1E98131}" dt="2020-12-02T05:21:45.791" v="3862" actId="21"/>
          <ac:picMkLst>
            <pc:docMk/>
            <pc:sldMk cId="804726579" sldId="9936"/>
            <ac:picMk id="13" creationId="{41E858A1-F123-EE49-8968-BDC155148ADA}"/>
          </ac:picMkLst>
        </pc:picChg>
        <pc:picChg chg="del">
          <ac:chgData name="Muhammad" userId="1d4e8fd4-1356-4086-a2b2-c007f7044d4d" providerId="ADAL" clId="{4CC3E382-0337-4A6E-82DE-0514D1E98131}" dt="2020-12-02T05:21:45.791" v="3862" actId="21"/>
          <ac:picMkLst>
            <pc:docMk/>
            <pc:sldMk cId="804726579" sldId="9936"/>
            <ac:picMk id="16" creationId="{9FF2AAF6-B2F5-F549-91C4-10E8369B383B}"/>
          </ac:picMkLst>
        </pc:picChg>
        <pc:picChg chg="del">
          <ac:chgData name="Muhammad" userId="1d4e8fd4-1356-4086-a2b2-c007f7044d4d" providerId="ADAL" clId="{4CC3E382-0337-4A6E-82DE-0514D1E98131}" dt="2020-12-02T05:21:45.791" v="3862" actId="21"/>
          <ac:picMkLst>
            <pc:docMk/>
            <pc:sldMk cId="804726579" sldId="9936"/>
            <ac:picMk id="17" creationId="{1E5462AF-C32B-ED4B-B554-6039BEF5C6D4}"/>
          </ac:picMkLst>
        </pc:picChg>
        <pc:picChg chg="del">
          <ac:chgData name="Muhammad" userId="1d4e8fd4-1356-4086-a2b2-c007f7044d4d" providerId="ADAL" clId="{4CC3E382-0337-4A6E-82DE-0514D1E98131}" dt="2020-12-02T05:21:45.791" v="3862" actId="21"/>
          <ac:picMkLst>
            <pc:docMk/>
            <pc:sldMk cId="804726579" sldId="9936"/>
            <ac:picMk id="18" creationId="{8BD205EF-EF0F-9E44-93E5-825FB60B8D8E}"/>
          </ac:picMkLst>
        </pc:picChg>
        <pc:cxnChg chg="del mod">
          <ac:chgData name="Muhammad" userId="1d4e8fd4-1356-4086-a2b2-c007f7044d4d" providerId="ADAL" clId="{4CC3E382-0337-4A6E-82DE-0514D1E98131}" dt="2020-12-02T05:21:45.791" v="3862" actId="21"/>
          <ac:cxnSpMkLst>
            <pc:docMk/>
            <pc:sldMk cId="804726579" sldId="9936"/>
            <ac:cxnSpMk id="11" creationId="{FA666E7D-C481-9648-B483-543651C676D9}"/>
          </ac:cxnSpMkLst>
        </pc:cxnChg>
      </pc:sldChg>
      <pc:sldChg chg="del">
        <pc:chgData name="Muhammad" userId="1d4e8fd4-1356-4086-a2b2-c007f7044d4d" providerId="ADAL" clId="{4CC3E382-0337-4A6E-82DE-0514D1E98131}" dt="2020-11-23T16:22:29.589" v="12" actId="47"/>
        <pc:sldMkLst>
          <pc:docMk/>
          <pc:sldMk cId="4006576036" sldId="9937"/>
        </pc:sldMkLst>
      </pc:sldChg>
      <pc:sldChg chg="addSp delSp modSp del mod">
        <pc:chgData name="Muhammad" userId="1d4e8fd4-1356-4086-a2b2-c007f7044d4d" providerId="ADAL" clId="{4CC3E382-0337-4A6E-82DE-0514D1E98131}" dt="2020-12-08T21:29:07.606" v="16307" actId="47"/>
        <pc:sldMkLst>
          <pc:docMk/>
          <pc:sldMk cId="670441024" sldId="9939"/>
        </pc:sldMkLst>
        <pc:spChg chg="del">
          <ac:chgData name="Muhammad" userId="1d4e8fd4-1356-4086-a2b2-c007f7044d4d" providerId="ADAL" clId="{4CC3E382-0337-4A6E-82DE-0514D1E98131}" dt="2020-12-08T21:29:00.423" v="16303" actId="21"/>
          <ac:spMkLst>
            <pc:docMk/>
            <pc:sldMk cId="670441024" sldId="9939"/>
            <ac:spMk id="4" creationId="{B00D5EA9-B1F0-AF43-9CFB-78BF3ED09212}"/>
          </ac:spMkLst>
        </pc:spChg>
        <pc:spChg chg="add mod">
          <ac:chgData name="Muhammad" userId="1d4e8fd4-1356-4086-a2b2-c007f7044d4d" providerId="ADAL" clId="{4CC3E382-0337-4A6E-82DE-0514D1E98131}" dt="2020-12-08T21:29:00.423" v="16303" actId="21"/>
          <ac:spMkLst>
            <pc:docMk/>
            <pc:sldMk cId="670441024" sldId="9939"/>
            <ac:spMk id="5" creationId="{F0ED506A-64DC-4B4E-A08C-0278458E425F}"/>
          </ac:spMkLst>
        </pc:spChg>
      </pc:sldChg>
      <pc:sldChg chg="modSp del mod modClrScheme chgLayout">
        <pc:chgData name="Muhammad" userId="1d4e8fd4-1356-4086-a2b2-c007f7044d4d" providerId="ADAL" clId="{4CC3E382-0337-4A6E-82DE-0514D1E98131}" dt="2020-12-08T21:30:56.176" v="16351" actId="47"/>
        <pc:sldMkLst>
          <pc:docMk/>
          <pc:sldMk cId="1278508889" sldId="9940"/>
        </pc:sldMkLst>
        <pc:spChg chg="mod ord">
          <ac:chgData name="Muhammad" userId="1d4e8fd4-1356-4086-a2b2-c007f7044d4d" providerId="ADAL" clId="{4CC3E382-0337-4A6E-82DE-0514D1E98131}" dt="2020-12-08T21:30:07.989" v="16340" actId="700"/>
          <ac:spMkLst>
            <pc:docMk/>
            <pc:sldMk cId="1278508889" sldId="9940"/>
            <ac:spMk id="2" creationId="{4C48642F-2719-6747-8D40-0D6E4A750C6A}"/>
          </ac:spMkLst>
        </pc:spChg>
        <pc:spChg chg="mod ord">
          <ac:chgData name="Muhammad" userId="1d4e8fd4-1356-4086-a2b2-c007f7044d4d" providerId="ADAL" clId="{4CC3E382-0337-4A6E-82DE-0514D1E98131}" dt="2020-12-08T21:30:11.934" v="16341" actId="14100"/>
          <ac:spMkLst>
            <pc:docMk/>
            <pc:sldMk cId="1278508889" sldId="9940"/>
            <ac:spMk id="3" creationId="{68CC4A38-6EFB-494A-8695-C0160D46D86E}"/>
          </ac:spMkLst>
        </pc:spChg>
      </pc:sldChg>
      <pc:sldChg chg="delSp modSp del mod modClrScheme delDesignElem chgLayout">
        <pc:chgData name="Muhammad" userId="1d4e8fd4-1356-4086-a2b2-c007f7044d4d" providerId="ADAL" clId="{4CC3E382-0337-4A6E-82DE-0514D1E98131}" dt="2020-11-28T15:40:54.588" v="1163" actId="47"/>
        <pc:sldMkLst>
          <pc:docMk/>
          <pc:sldMk cId="4255459141" sldId="9942"/>
        </pc:sldMkLst>
        <pc:spChg chg="mod ord">
          <ac:chgData name="Muhammad" userId="1d4e8fd4-1356-4086-a2b2-c007f7044d4d" providerId="ADAL" clId="{4CC3E382-0337-4A6E-82DE-0514D1E98131}" dt="2020-11-28T15:40:24.860" v="1159" actId="700"/>
          <ac:spMkLst>
            <pc:docMk/>
            <pc:sldMk cId="4255459141" sldId="9942"/>
            <ac:spMk id="4" creationId="{10D761BB-D0AE-164C-9556-944BD0900409}"/>
          </ac:spMkLst>
        </pc:spChg>
        <pc:spChg chg="mod ord">
          <ac:chgData name="Muhammad" userId="1d4e8fd4-1356-4086-a2b2-c007f7044d4d" providerId="ADAL" clId="{4CC3E382-0337-4A6E-82DE-0514D1E98131}" dt="2020-11-28T15:40:24.860" v="1159" actId="700"/>
          <ac:spMkLst>
            <pc:docMk/>
            <pc:sldMk cId="4255459141" sldId="9942"/>
            <ac:spMk id="5" creationId="{4C4E3450-A2DB-7F44-862E-F14EBB6C487F}"/>
          </ac:spMkLst>
        </pc:spChg>
        <pc:spChg chg="del">
          <ac:chgData name="Muhammad" userId="1d4e8fd4-1356-4086-a2b2-c007f7044d4d" providerId="ADAL" clId="{4CC3E382-0337-4A6E-82DE-0514D1E98131}" dt="2020-11-28T15:40:24.860" v="1159" actId="700"/>
          <ac:spMkLst>
            <pc:docMk/>
            <pc:sldMk cId="4255459141" sldId="9942"/>
            <ac:spMk id="8" creationId="{6BEF4656-0683-4420-BED2-A1C88CED7D80}"/>
          </ac:spMkLst>
        </pc:spChg>
        <pc:spChg chg="del">
          <ac:chgData name="Muhammad" userId="1d4e8fd4-1356-4086-a2b2-c007f7044d4d" providerId="ADAL" clId="{4CC3E382-0337-4A6E-82DE-0514D1E98131}" dt="2020-11-28T15:40:24.860" v="1159" actId="700"/>
          <ac:spMkLst>
            <pc:docMk/>
            <pc:sldMk cId="4255459141" sldId="9942"/>
            <ac:spMk id="36" creationId="{C4CCB850-8E75-43A0-AE24-BEE25764B197}"/>
          </ac:spMkLst>
        </pc:spChg>
        <pc:grpChg chg="del">
          <ac:chgData name="Muhammad" userId="1d4e8fd4-1356-4086-a2b2-c007f7044d4d" providerId="ADAL" clId="{4CC3E382-0337-4A6E-82DE-0514D1E98131}" dt="2020-11-28T15:40:24.860" v="1159" actId="700"/>
          <ac:grpSpMkLst>
            <pc:docMk/>
            <pc:sldMk cId="4255459141" sldId="9942"/>
            <ac:grpSpMk id="9" creationId="{C40C6DFE-A65D-4403-B6BC-B3955D185AF4}"/>
          </ac:grpSpMkLst>
        </pc:grpChg>
        <pc:cxnChg chg="del">
          <ac:chgData name="Muhammad" userId="1d4e8fd4-1356-4086-a2b2-c007f7044d4d" providerId="ADAL" clId="{4CC3E382-0337-4A6E-82DE-0514D1E98131}" dt="2020-11-28T15:40:24.860" v="1159" actId="700"/>
          <ac:cxnSpMkLst>
            <pc:docMk/>
            <pc:sldMk cId="4255459141" sldId="9942"/>
            <ac:cxnSpMk id="38" creationId="{3E2D009B-70F6-4703-A06F-6829E40A1156}"/>
          </ac:cxnSpMkLst>
        </pc:cxnChg>
      </pc:sldChg>
      <pc:sldChg chg="modSp mod modClrScheme chgLayout">
        <pc:chgData name="Muhammad" userId="1d4e8fd4-1356-4086-a2b2-c007f7044d4d" providerId="ADAL" clId="{4CC3E382-0337-4A6E-82DE-0514D1E98131}" dt="2020-12-08T21:36:46.150" v="16358" actId="1076"/>
        <pc:sldMkLst>
          <pc:docMk/>
          <pc:sldMk cId="2027731430" sldId="9943"/>
        </pc:sldMkLst>
        <pc:spChg chg="mod ord">
          <ac:chgData name="Muhammad" userId="1d4e8fd4-1356-4086-a2b2-c007f7044d4d" providerId="ADAL" clId="{4CC3E382-0337-4A6E-82DE-0514D1E98131}" dt="2020-12-08T21:36:41.799" v="16357" actId="700"/>
          <ac:spMkLst>
            <pc:docMk/>
            <pc:sldMk cId="2027731430" sldId="9943"/>
            <ac:spMk id="2" creationId="{1D6C2091-F2A1-8642-A927-776DCC51F89C}"/>
          </ac:spMkLst>
        </pc:spChg>
        <pc:picChg chg="mod ord">
          <ac:chgData name="Muhammad" userId="1d4e8fd4-1356-4086-a2b2-c007f7044d4d" providerId="ADAL" clId="{4CC3E382-0337-4A6E-82DE-0514D1E98131}" dt="2020-12-08T21:36:46.150" v="16358" actId="1076"/>
          <ac:picMkLst>
            <pc:docMk/>
            <pc:sldMk cId="2027731430" sldId="9943"/>
            <ac:picMk id="5" creationId="{833F2A69-1949-5749-B080-2D01B57FA5F4}"/>
          </ac:picMkLst>
        </pc:picChg>
      </pc:sldChg>
      <pc:sldChg chg="addSp delSp modSp mod delDesignElem addCm modCm chgLayout">
        <pc:chgData name="Muhammad" userId="1d4e8fd4-1356-4086-a2b2-c007f7044d4d" providerId="ADAL" clId="{4CC3E382-0337-4A6E-82DE-0514D1E98131}" dt="2020-12-04T02:45:40.241" v="6820" actId="20577"/>
        <pc:sldMkLst>
          <pc:docMk/>
          <pc:sldMk cId="14289478" sldId="9945"/>
        </pc:sldMkLst>
        <pc:spChg chg="mod ord">
          <ac:chgData name="Muhammad" userId="1d4e8fd4-1356-4086-a2b2-c007f7044d4d" providerId="ADAL" clId="{4CC3E382-0337-4A6E-82DE-0514D1E98131}" dt="2020-12-04T02:41:09.575" v="6496" actId="700"/>
          <ac:spMkLst>
            <pc:docMk/>
            <pc:sldMk cId="14289478" sldId="9945"/>
            <ac:spMk id="2" creationId="{739DD3C8-0E62-4347-B5DA-3DEAFB2D54B4}"/>
          </ac:spMkLst>
        </pc:spChg>
        <pc:spChg chg="mod">
          <ac:chgData name="Muhammad" userId="1d4e8fd4-1356-4086-a2b2-c007f7044d4d" providerId="ADAL" clId="{4CC3E382-0337-4A6E-82DE-0514D1E98131}" dt="2020-12-04T02:45:40.241" v="6820" actId="20577"/>
          <ac:spMkLst>
            <pc:docMk/>
            <pc:sldMk cId="14289478" sldId="9945"/>
            <ac:spMk id="3" creationId="{CD0C4C71-1398-2A4D-8C4C-97C524F6876D}"/>
          </ac:spMkLst>
        </pc:spChg>
        <pc:spChg chg="add mod">
          <ac:chgData name="Muhammad" userId="1d4e8fd4-1356-4086-a2b2-c007f7044d4d" providerId="ADAL" clId="{4CC3E382-0337-4A6E-82DE-0514D1E98131}" dt="2020-12-04T02:41:18.014" v="6522" actId="20577"/>
          <ac:spMkLst>
            <pc:docMk/>
            <pc:sldMk cId="14289478" sldId="9945"/>
            <ac:spMk id="8" creationId="{4934E2C2-8769-493E-85DC-E917D16CAFE3}"/>
          </ac:spMkLst>
        </pc:spChg>
        <pc:spChg chg="del">
          <ac:chgData name="Muhammad" userId="1d4e8fd4-1356-4086-a2b2-c007f7044d4d" providerId="ADAL" clId="{4CC3E382-0337-4A6E-82DE-0514D1E98131}" dt="2020-11-28T16:20:13.760" v="1370" actId="26606"/>
          <ac:spMkLst>
            <pc:docMk/>
            <pc:sldMk cId="14289478" sldId="9945"/>
            <ac:spMk id="9" creationId="{B775CD93-9DF2-48CB-9F57-1BCA9A46C7FA}"/>
          </ac:spMkLst>
        </pc:spChg>
        <pc:spChg chg="del">
          <ac:chgData name="Muhammad" userId="1d4e8fd4-1356-4086-a2b2-c007f7044d4d" providerId="ADAL" clId="{4CC3E382-0337-4A6E-82DE-0514D1E98131}" dt="2020-11-28T16:20:13.760" v="1370" actId="26606"/>
          <ac:spMkLst>
            <pc:docMk/>
            <pc:sldMk cId="14289478" sldId="9945"/>
            <ac:spMk id="11" creationId="{6166C6D1-23AC-49C4-BA07-238E4E9F8CEB}"/>
          </ac:spMkLst>
        </pc:spChg>
        <pc:spChg chg="del">
          <ac:chgData name="Muhammad" userId="1d4e8fd4-1356-4086-a2b2-c007f7044d4d" providerId="ADAL" clId="{4CC3E382-0337-4A6E-82DE-0514D1E98131}" dt="2020-11-28T16:20:13.760" v="1370" actId="26606"/>
          <ac:spMkLst>
            <pc:docMk/>
            <pc:sldMk cId="14289478" sldId="9945"/>
            <ac:spMk id="13" creationId="{1C091803-41C2-48E0-9228-5148460C7479}"/>
          </ac:spMkLst>
        </pc:spChg>
        <pc:spChg chg="add del">
          <ac:chgData name="Muhammad" userId="1d4e8fd4-1356-4086-a2b2-c007f7044d4d" providerId="ADAL" clId="{4CC3E382-0337-4A6E-82DE-0514D1E98131}" dt="2020-11-28T18:35:22.018" v="1911" actId="26606"/>
          <ac:spMkLst>
            <pc:docMk/>
            <pc:sldMk cId="14289478" sldId="9945"/>
            <ac:spMk id="18" creationId="{3B854194-185D-494D-905C-7C7CB2E30F6E}"/>
          </ac:spMkLst>
        </pc:spChg>
        <pc:spChg chg="add del">
          <ac:chgData name="Muhammad" userId="1d4e8fd4-1356-4086-a2b2-c007f7044d4d" providerId="ADAL" clId="{4CC3E382-0337-4A6E-82DE-0514D1E98131}" dt="2020-11-28T18:35:22.018" v="1911" actId="26606"/>
          <ac:spMkLst>
            <pc:docMk/>
            <pc:sldMk cId="14289478" sldId="9945"/>
            <ac:spMk id="20" creationId="{B4F5FA0D-0104-4987-8241-EFF7C85B88DE}"/>
          </ac:spMkLst>
        </pc:spChg>
        <pc:spChg chg="add del">
          <ac:chgData name="Muhammad" userId="1d4e8fd4-1356-4086-a2b2-c007f7044d4d" providerId="ADAL" clId="{4CC3E382-0337-4A6E-82DE-0514D1E98131}" dt="2020-12-04T02:41:09.575" v="6496" actId="700"/>
          <ac:spMkLst>
            <pc:docMk/>
            <pc:sldMk cId="14289478" sldId="9945"/>
            <ac:spMk id="27" creationId="{B775CD93-9DF2-48CB-9F57-1BCA9A46C7FA}"/>
          </ac:spMkLst>
        </pc:spChg>
        <pc:spChg chg="add del">
          <ac:chgData name="Muhammad" userId="1d4e8fd4-1356-4086-a2b2-c007f7044d4d" providerId="ADAL" clId="{4CC3E382-0337-4A6E-82DE-0514D1E98131}" dt="2020-12-04T02:41:09.575" v="6496" actId="700"/>
          <ac:spMkLst>
            <pc:docMk/>
            <pc:sldMk cId="14289478" sldId="9945"/>
            <ac:spMk id="29" creationId="{6166C6D1-23AC-49C4-BA07-238E4E9F8CEB}"/>
          </ac:spMkLst>
        </pc:spChg>
        <pc:spChg chg="add del">
          <ac:chgData name="Muhammad" userId="1d4e8fd4-1356-4086-a2b2-c007f7044d4d" providerId="ADAL" clId="{4CC3E382-0337-4A6E-82DE-0514D1E98131}" dt="2020-12-04T02:41:09.575" v="6496" actId="700"/>
          <ac:spMkLst>
            <pc:docMk/>
            <pc:sldMk cId="14289478" sldId="9945"/>
            <ac:spMk id="31" creationId="{1C091803-41C2-48E0-9228-5148460C7479}"/>
          </ac:spMkLst>
        </pc:spChg>
        <pc:picChg chg="mod">
          <ac:chgData name="Muhammad" userId="1d4e8fd4-1356-4086-a2b2-c007f7044d4d" providerId="ADAL" clId="{4CC3E382-0337-4A6E-82DE-0514D1E98131}" dt="2020-11-28T18:35:28.492" v="1912" actId="27614"/>
          <ac:picMkLst>
            <pc:docMk/>
            <pc:sldMk cId="14289478" sldId="9945"/>
            <ac:picMk id="4" creationId="{5CFCCB72-20FE-3B4F-AE7A-B95DC0C9DAAA}"/>
          </ac:picMkLst>
        </pc:picChg>
        <pc:picChg chg="add del">
          <ac:chgData name="Muhammad" userId="1d4e8fd4-1356-4086-a2b2-c007f7044d4d" providerId="ADAL" clId="{4CC3E382-0337-4A6E-82DE-0514D1E98131}" dt="2020-11-28T18:35:22.018" v="1911" actId="26606"/>
          <ac:picMkLst>
            <pc:docMk/>
            <pc:sldMk cId="14289478" sldId="9945"/>
            <ac:picMk id="22" creationId="{2897127E-6CEF-446C-BE87-93B7C46E49D1}"/>
          </ac:picMkLst>
        </pc:picChg>
      </pc:sldChg>
      <pc:sldChg chg="addSp delSp modSp del mod ord">
        <pc:chgData name="Muhammad" userId="1d4e8fd4-1356-4086-a2b2-c007f7044d4d" providerId="ADAL" clId="{4CC3E382-0337-4A6E-82DE-0514D1E98131}" dt="2020-12-03T19:20:59.330" v="5487" actId="47"/>
        <pc:sldMkLst>
          <pc:docMk/>
          <pc:sldMk cId="4153501405" sldId="9949"/>
        </pc:sldMkLst>
        <pc:spChg chg="mod">
          <ac:chgData name="Muhammad" userId="1d4e8fd4-1356-4086-a2b2-c007f7044d4d" providerId="ADAL" clId="{4CC3E382-0337-4A6E-82DE-0514D1E98131}" dt="2020-11-28T16:06:10.726" v="1276" actId="20577"/>
          <ac:spMkLst>
            <pc:docMk/>
            <pc:sldMk cId="4153501405" sldId="9949"/>
            <ac:spMk id="2" creationId="{F68717C0-BE7F-5444-9EB1-80F9D02E8AE1}"/>
          </ac:spMkLst>
        </pc:spChg>
        <pc:spChg chg="del">
          <ac:chgData name="Muhammad" userId="1d4e8fd4-1356-4086-a2b2-c007f7044d4d" providerId="ADAL" clId="{4CC3E382-0337-4A6E-82DE-0514D1E98131}" dt="2020-12-03T19:20:55.953" v="5485" actId="21"/>
          <ac:spMkLst>
            <pc:docMk/>
            <pc:sldMk cId="4153501405" sldId="9949"/>
            <ac:spMk id="3" creationId="{4B7141DC-3B01-AD44-BB0C-3B5D3EDAB0D7}"/>
          </ac:spMkLst>
        </pc:spChg>
        <pc:spChg chg="del">
          <ac:chgData name="Muhammad" userId="1d4e8fd4-1356-4086-a2b2-c007f7044d4d" providerId="ADAL" clId="{4CC3E382-0337-4A6E-82DE-0514D1E98131}" dt="2020-12-03T19:20:55.953" v="5485" actId="21"/>
          <ac:spMkLst>
            <pc:docMk/>
            <pc:sldMk cId="4153501405" sldId="9949"/>
            <ac:spMk id="7" creationId="{02EAA018-9F35-2F41-8763-4F649EBCF36A}"/>
          </ac:spMkLst>
        </pc:spChg>
        <pc:spChg chg="add mod">
          <ac:chgData name="Muhammad" userId="1d4e8fd4-1356-4086-a2b2-c007f7044d4d" providerId="ADAL" clId="{4CC3E382-0337-4A6E-82DE-0514D1E98131}" dt="2020-12-03T19:20:55.953" v="5485" actId="21"/>
          <ac:spMkLst>
            <pc:docMk/>
            <pc:sldMk cId="4153501405" sldId="9949"/>
            <ac:spMk id="8" creationId="{69C35DCC-B977-4CD1-90B4-C72E3720F43F}"/>
          </ac:spMkLst>
        </pc:spChg>
        <pc:picChg chg="del">
          <ac:chgData name="Muhammad" userId="1d4e8fd4-1356-4086-a2b2-c007f7044d4d" providerId="ADAL" clId="{4CC3E382-0337-4A6E-82DE-0514D1E98131}" dt="2020-12-03T19:20:55.953" v="5485" actId="21"/>
          <ac:picMkLst>
            <pc:docMk/>
            <pc:sldMk cId="4153501405" sldId="9949"/>
            <ac:picMk id="5" creationId="{1334C40D-E0FC-9245-9B15-4FDB83531C14}"/>
          </ac:picMkLst>
        </pc:picChg>
      </pc:sldChg>
      <pc:sldChg chg="addSp delSp modSp del mod">
        <pc:chgData name="Muhammad" userId="1d4e8fd4-1356-4086-a2b2-c007f7044d4d" providerId="ADAL" clId="{4CC3E382-0337-4A6E-82DE-0514D1E98131}" dt="2020-12-03T23:07:30.980" v="6003" actId="47"/>
        <pc:sldMkLst>
          <pc:docMk/>
          <pc:sldMk cId="2559136612" sldId="9950"/>
        </pc:sldMkLst>
        <pc:spChg chg="del">
          <ac:chgData name="Muhammad" userId="1d4e8fd4-1356-4086-a2b2-c007f7044d4d" providerId="ADAL" clId="{4CC3E382-0337-4A6E-82DE-0514D1E98131}" dt="2020-12-03T23:06:40.592" v="5958" actId="21"/>
          <ac:spMkLst>
            <pc:docMk/>
            <pc:sldMk cId="2559136612" sldId="9950"/>
            <ac:spMk id="3" creationId="{4B7141DC-3B01-AD44-BB0C-3B5D3EDAB0D7}"/>
          </ac:spMkLst>
        </pc:spChg>
        <pc:spChg chg="del">
          <ac:chgData name="Muhammad" userId="1d4e8fd4-1356-4086-a2b2-c007f7044d4d" providerId="ADAL" clId="{4CC3E382-0337-4A6E-82DE-0514D1E98131}" dt="2020-12-03T23:06:40.592" v="5958" actId="21"/>
          <ac:spMkLst>
            <pc:docMk/>
            <pc:sldMk cId="2559136612" sldId="9950"/>
            <ac:spMk id="4" creationId="{DE2A74B1-14A4-6F40-AC83-AA4E84498C99}"/>
          </ac:spMkLst>
        </pc:spChg>
        <pc:spChg chg="add mod">
          <ac:chgData name="Muhammad" userId="1d4e8fd4-1356-4086-a2b2-c007f7044d4d" providerId="ADAL" clId="{4CC3E382-0337-4A6E-82DE-0514D1E98131}" dt="2020-12-03T23:06:40.592" v="5958" actId="21"/>
          <ac:spMkLst>
            <pc:docMk/>
            <pc:sldMk cId="2559136612" sldId="9950"/>
            <ac:spMk id="6" creationId="{459FA7D8-837E-443F-B0DE-7BE9FCCA7138}"/>
          </ac:spMkLst>
        </pc:spChg>
        <pc:picChg chg="del">
          <ac:chgData name="Muhammad" userId="1d4e8fd4-1356-4086-a2b2-c007f7044d4d" providerId="ADAL" clId="{4CC3E382-0337-4A6E-82DE-0514D1E98131}" dt="2020-12-03T23:06:40.592" v="5958" actId="21"/>
          <ac:picMkLst>
            <pc:docMk/>
            <pc:sldMk cId="2559136612" sldId="9950"/>
            <ac:picMk id="9" creationId="{D7387ED6-A003-5C41-B8B7-71621F140C3B}"/>
          </ac:picMkLst>
        </pc:picChg>
        <pc:picChg chg="del">
          <ac:chgData name="Muhammad" userId="1d4e8fd4-1356-4086-a2b2-c007f7044d4d" providerId="ADAL" clId="{4CC3E382-0337-4A6E-82DE-0514D1E98131}" dt="2020-12-03T23:06:22.856" v="5952" actId="21"/>
          <ac:picMkLst>
            <pc:docMk/>
            <pc:sldMk cId="2559136612" sldId="9950"/>
            <ac:picMk id="10" creationId="{6418B2F3-E1BF-794B-9062-DA6B23D6A262}"/>
          </ac:picMkLst>
        </pc:picChg>
      </pc:sldChg>
      <pc:sldChg chg="addSp delSp modSp del mod">
        <pc:chgData name="Muhammad" userId="1d4e8fd4-1356-4086-a2b2-c007f7044d4d" providerId="ADAL" clId="{4CC3E382-0337-4A6E-82DE-0514D1E98131}" dt="2020-11-28T15:56:23.087" v="1249" actId="47"/>
        <pc:sldMkLst>
          <pc:docMk/>
          <pc:sldMk cId="397331273" sldId="9951"/>
        </pc:sldMkLst>
        <pc:spChg chg="add del">
          <ac:chgData name="Muhammad" userId="1d4e8fd4-1356-4086-a2b2-c007f7044d4d" providerId="ADAL" clId="{4CC3E382-0337-4A6E-82DE-0514D1E98131}" dt="2020-11-28T15:53:21.405" v="1207" actId="21"/>
          <ac:spMkLst>
            <pc:docMk/>
            <pc:sldMk cId="397331273" sldId="9951"/>
            <ac:spMk id="2" creationId="{3BEDC1AD-0860-8549-86FA-B2FF205303EE}"/>
          </ac:spMkLst>
        </pc:spChg>
        <pc:spChg chg="add del">
          <ac:chgData name="Muhammad" userId="1d4e8fd4-1356-4086-a2b2-c007f7044d4d" providerId="ADAL" clId="{4CC3E382-0337-4A6E-82DE-0514D1E98131}" dt="2020-11-28T15:53:17.064" v="1206" actId="21"/>
          <ac:spMkLst>
            <pc:docMk/>
            <pc:sldMk cId="397331273" sldId="9951"/>
            <ac:spMk id="3" creationId="{8ADFB04A-979E-CF46-B6AC-9A64F636C51C}"/>
          </ac:spMkLst>
        </pc:spChg>
        <pc:spChg chg="add del mod">
          <ac:chgData name="Muhammad" userId="1d4e8fd4-1356-4086-a2b2-c007f7044d4d" providerId="ADAL" clId="{4CC3E382-0337-4A6E-82DE-0514D1E98131}" dt="2020-11-28T15:53:17.064" v="1206" actId="21"/>
          <ac:spMkLst>
            <pc:docMk/>
            <pc:sldMk cId="397331273" sldId="9951"/>
            <ac:spMk id="5" creationId="{839C3675-F1A3-432C-96C2-58AFB165038A}"/>
          </ac:spMkLst>
        </pc:spChg>
        <pc:spChg chg="add mod">
          <ac:chgData name="Muhammad" userId="1d4e8fd4-1356-4086-a2b2-c007f7044d4d" providerId="ADAL" clId="{4CC3E382-0337-4A6E-82DE-0514D1E98131}" dt="2020-11-28T15:53:21.405" v="1207" actId="21"/>
          <ac:spMkLst>
            <pc:docMk/>
            <pc:sldMk cId="397331273" sldId="9951"/>
            <ac:spMk id="9" creationId="{2F0F95B5-7A01-4263-AF54-51762339CBC3}"/>
          </ac:spMkLst>
        </pc:spChg>
        <pc:spChg chg="add del">
          <ac:chgData name="Muhammad" userId="1d4e8fd4-1356-4086-a2b2-c007f7044d4d" providerId="ADAL" clId="{4CC3E382-0337-4A6E-82DE-0514D1E98131}" dt="2020-11-28T15:53:17.064" v="1206" actId="21"/>
          <ac:spMkLst>
            <pc:docMk/>
            <pc:sldMk cId="397331273" sldId="9951"/>
            <ac:spMk id="11" creationId="{D19BB8BE-1351-4D9B-B761-F84A0B5B6519}"/>
          </ac:spMkLst>
        </pc:spChg>
        <pc:graphicFrameChg chg="add del">
          <ac:chgData name="Muhammad" userId="1d4e8fd4-1356-4086-a2b2-c007f7044d4d" providerId="ADAL" clId="{4CC3E382-0337-4A6E-82DE-0514D1E98131}" dt="2020-11-28T15:54:13.869" v="1220" actId="21"/>
          <ac:graphicFrameMkLst>
            <pc:docMk/>
            <pc:sldMk cId="397331273" sldId="9951"/>
            <ac:graphicFrameMk id="6" creationId="{A13A7F8C-4C28-43E0-AAD5-78152A2EC0C2}"/>
          </ac:graphicFrameMkLst>
        </pc:graphicFrameChg>
        <pc:picChg chg="add del">
          <ac:chgData name="Muhammad" userId="1d4e8fd4-1356-4086-a2b2-c007f7044d4d" providerId="ADAL" clId="{4CC3E382-0337-4A6E-82DE-0514D1E98131}" dt="2020-11-28T15:52:54.006" v="1198" actId="21"/>
          <ac:picMkLst>
            <pc:docMk/>
            <pc:sldMk cId="397331273" sldId="9951"/>
            <ac:picMk id="7" creationId="{DAF19183-2ED7-4FA6-9850-B4D16F008B54}"/>
          </ac:picMkLst>
        </pc:picChg>
      </pc:sldChg>
      <pc:sldChg chg="modSp mod ord modClrScheme chgLayout">
        <pc:chgData name="Muhammad" userId="1d4e8fd4-1356-4086-a2b2-c007f7044d4d" providerId="ADAL" clId="{4CC3E382-0337-4A6E-82DE-0514D1E98131}" dt="2020-12-09T05:11:36.270" v="17848" actId="1076"/>
        <pc:sldMkLst>
          <pc:docMk/>
          <pc:sldMk cId="3860472281" sldId="9953"/>
        </pc:sldMkLst>
        <pc:spChg chg="mod">
          <ac:chgData name="Muhammad" userId="1d4e8fd4-1356-4086-a2b2-c007f7044d4d" providerId="ADAL" clId="{4CC3E382-0337-4A6E-82DE-0514D1E98131}" dt="2020-12-09T05:11:36.270" v="17848" actId="1076"/>
          <ac:spMkLst>
            <pc:docMk/>
            <pc:sldMk cId="3860472281" sldId="9953"/>
            <ac:spMk id="2" creationId="{B952EAA5-BF14-8548-BA8E-85959BAAF12C}"/>
          </ac:spMkLst>
        </pc:spChg>
        <pc:spChg chg="mod">
          <ac:chgData name="Muhammad" userId="1d4e8fd4-1356-4086-a2b2-c007f7044d4d" providerId="ADAL" clId="{4CC3E382-0337-4A6E-82DE-0514D1E98131}" dt="2020-12-09T05:11:36.270" v="17848" actId="1076"/>
          <ac:spMkLst>
            <pc:docMk/>
            <pc:sldMk cId="3860472281" sldId="9953"/>
            <ac:spMk id="3" creationId="{16C90EEE-B39C-0F43-8897-416DDA0D3BB9}"/>
          </ac:spMkLst>
        </pc:spChg>
        <pc:spChg chg="mod ord">
          <ac:chgData name="Muhammad" userId="1d4e8fd4-1356-4086-a2b2-c007f7044d4d" providerId="ADAL" clId="{4CC3E382-0337-4A6E-82DE-0514D1E98131}" dt="2020-12-09T05:11:28.105" v="17846" actId="700"/>
          <ac:spMkLst>
            <pc:docMk/>
            <pc:sldMk cId="3860472281" sldId="9953"/>
            <ac:spMk id="4" creationId="{6CA4AC41-4F9D-1F43-9746-832CFA895B57}"/>
          </ac:spMkLst>
        </pc:spChg>
        <pc:spChg chg="mod ord">
          <ac:chgData name="Muhammad" userId="1d4e8fd4-1356-4086-a2b2-c007f7044d4d" providerId="ADAL" clId="{4CC3E382-0337-4A6E-82DE-0514D1E98131}" dt="2020-12-09T05:11:32.369" v="17847" actId="1076"/>
          <ac:spMkLst>
            <pc:docMk/>
            <pc:sldMk cId="3860472281" sldId="9953"/>
            <ac:spMk id="5" creationId="{8F970B8A-10AA-AC46-B92E-F9591B0E5DAC}"/>
          </ac:spMkLst>
        </pc:spChg>
        <pc:picChg chg="mod">
          <ac:chgData name="Muhammad" userId="1d4e8fd4-1356-4086-a2b2-c007f7044d4d" providerId="ADAL" clId="{4CC3E382-0337-4A6E-82DE-0514D1E98131}" dt="2020-12-09T05:11:36.270" v="17848" actId="1076"/>
          <ac:picMkLst>
            <pc:docMk/>
            <pc:sldMk cId="3860472281" sldId="9953"/>
            <ac:picMk id="6" creationId="{32213D49-0B65-3D48-A6F5-2432CDCB869C}"/>
          </ac:picMkLst>
        </pc:picChg>
      </pc:sldChg>
      <pc:sldChg chg="addSp delSp modSp del mod ord">
        <pc:chgData name="Muhammad" userId="1d4e8fd4-1356-4086-a2b2-c007f7044d4d" providerId="ADAL" clId="{4CC3E382-0337-4A6E-82DE-0514D1E98131}" dt="2020-12-08T00:45:51.295" v="14111" actId="47"/>
        <pc:sldMkLst>
          <pc:docMk/>
          <pc:sldMk cId="2820603971" sldId="9954"/>
        </pc:sldMkLst>
        <pc:spChg chg="mod">
          <ac:chgData name="Muhammad" userId="1d4e8fd4-1356-4086-a2b2-c007f7044d4d" providerId="ADAL" clId="{4CC3E382-0337-4A6E-82DE-0514D1E98131}" dt="2020-12-06T18:43:46.372" v="10772" actId="21"/>
          <ac:spMkLst>
            <pc:docMk/>
            <pc:sldMk cId="2820603971" sldId="9954"/>
            <ac:spMk id="2" creationId="{01CD8BC7-5B06-374F-A198-3B73CFB4CFE0}"/>
          </ac:spMkLst>
        </pc:spChg>
        <pc:spChg chg="del">
          <ac:chgData name="Muhammad" userId="1d4e8fd4-1356-4086-a2b2-c007f7044d4d" providerId="ADAL" clId="{4CC3E382-0337-4A6E-82DE-0514D1E98131}" dt="2020-12-06T18:43:53.174" v="10775" actId="21"/>
          <ac:spMkLst>
            <pc:docMk/>
            <pc:sldMk cId="2820603971" sldId="9954"/>
            <ac:spMk id="3" creationId="{A00B3EC0-9000-E940-B7E9-DA0310AAFBB4}"/>
          </ac:spMkLst>
        </pc:spChg>
        <pc:spChg chg="add mod">
          <ac:chgData name="Muhammad" userId="1d4e8fd4-1356-4086-a2b2-c007f7044d4d" providerId="ADAL" clId="{4CC3E382-0337-4A6E-82DE-0514D1E98131}" dt="2020-12-06T18:43:53.174" v="10775" actId="21"/>
          <ac:spMkLst>
            <pc:docMk/>
            <pc:sldMk cId="2820603971" sldId="9954"/>
            <ac:spMk id="7" creationId="{D44028E2-93BC-4BAC-961C-518E3B675BAC}"/>
          </ac:spMkLst>
        </pc:spChg>
        <pc:picChg chg="add del mod">
          <ac:chgData name="Muhammad" userId="1d4e8fd4-1356-4086-a2b2-c007f7044d4d" providerId="ADAL" clId="{4CC3E382-0337-4A6E-82DE-0514D1E98131}" dt="2020-12-06T18:44:08.399" v="10778" actId="21"/>
          <ac:picMkLst>
            <pc:docMk/>
            <pc:sldMk cId="2820603971" sldId="9954"/>
            <ac:picMk id="6" creationId="{196218F5-FCC2-4BE7-AF17-4C5A853A8DFE}"/>
          </ac:picMkLst>
        </pc:picChg>
      </pc:sldChg>
      <pc:sldChg chg="modSp del mod">
        <pc:chgData name="Muhammad" userId="1d4e8fd4-1356-4086-a2b2-c007f7044d4d" providerId="ADAL" clId="{4CC3E382-0337-4A6E-82DE-0514D1E98131}" dt="2020-12-03T18:16:44.300" v="4947" actId="47"/>
        <pc:sldMkLst>
          <pc:docMk/>
          <pc:sldMk cId="1464835585" sldId="9957"/>
        </pc:sldMkLst>
        <pc:spChg chg="mod">
          <ac:chgData name="Muhammad" userId="1d4e8fd4-1356-4086-a2b2-c007f7044d4d" providerId="ADAL" clId="{4CC3E382-0337-4A6E-82DE-0514D1E98131}" dt="2020-12-03T18:16:21.513" v="4944" actId="20577"/>
          <ac:spMkLst>
            <pc:docMk/>
            <pc:sldMk cId="1464835585" sldId="9957"/>
            <ac:spMk id="2" creationId="{98B1F31E-CC2D-F343-AAE4-D1DE1917EE93}"/>
          </ac:spMkLst>
        </pc:spChg>
      </pc:sldChg>
      <pc:sldChg chg="addSp delSp modSp del mod modClrScheme delDesignElem chgLayout">
        <pc:chgData name="Muhammad" userId="1d4e8fd4-1356-4086-a2b2-c007f7044d4d" providerId="ADAL" clId="{4CC3E382-0337-4A6E-82DE-0514D1E98131}" dt="2020-12-03T21:13:07.908" v="5841" actId="47"/>
        <pc:sldMkLst>
          <pc:docMk/>
          <pc:sldMk cId="2134427911" sldId="9958"/>
        </pc:sldMkLst>
        <pc:spChg chg="mod ord">
          <ac:chgData name="Muhammad" userId="1d4e8fd4-1356-4086-a2b2-c007f7044d4d" providerId="ADAL" clId="{4CC3E382-0337-4A6E-82DE-0514D1E98131}" dt="2020-12-03T21:12:47.901" v="5833" actId="21"/>
          <ac:spMkLst>
            <pc:docMk/>
            <pc:sldMk cId="2134427911" sldId="9958"/>
            <ac:spMk id="2" creationId="{98B1F31E-CC2D-F343-AAE4-D1DE1917EE93}"/>
          </ac:spMkLst>
        </pc:spChg>
        <pc:spChg chg="mod">
          <ac:chgData name="Muhammad" userId="1d4e8fd4-1356-4086-a2b2-c007f7044d4d" providerId="ADAL" clId="{4CC3E382-0337-4A6E-82DE-0514D1E98131}" dt="2020-12-03T21:12:59.754" v="5838" actId="27636"/>
          <ac:spMkLst>
            <pc:docMk/>
            <pc:sldMk cId="2134427911" sldId="9958"/>
            <ac:spMk id="3" creationId="{26CC35AF-BEAB-7B42-BC1D-D10084443E0D}"/>
          </ac:spMkLst>
        </pc:spChg>
        <pc:spChg chg="add del mod ord">
          <ac:chgData name="Muhammad" userId="1d4e8fd4-1356-4086-a2b2-c007f7044d4d" providerId="ADAL" clId="{4CC3E382-0337-4A6E-82DE-0514D1E98131}" dt="2020-12-03T20:29:45.328" v="5664" actId="700"/>
          <ac:spMkLst>
            <pc:docMk/>
            <pc:sldMk cId="2134427911" sldId="9958"/>
            <ac:spMk id="4" creationId="{621F0B32-E9DD-408D-9E68-793611795C0B}"/>
          </ac:spMkLst>
        </pc:spChg>
        <pc:spChg chg="add del">
          <ac:chgData name="Muhammad" userId="1d4e8fd4-1356-4086-a2b2-c007f7044d4d" providerId="ADAL" clId="{4CC3E382-0337-4A6E-82DE-0514D1E98131}" dt="2020-12-03T20:29:59.361" v="5667" actId="700"/>
          <ac:spMkLst>
            <pc:docMk/>
            <pc:sldMk cId="2134427911" sldId="9958"/>
            <ac:spMk id="9" creationId="{2BD55E05-51A2-4173-A7FA-869DE4F71AC3}"/>
          </ac:spMkLst>
        </pc:spChg>
      </pc:sldChg>
      <pc:sldChg chg="delSp del mod ord">
        <pc:chgData name="Muhammad" userId="1d4e8fd4-1356-4086-a2b2-c007f7044d4d" providerId="ADAL" clId="{4CC3E382-0337-4A6E-82DE-0514D1E98131}" dt="2020-12-03T19:33:46.662" v="5629" actId="47"/>
        <pc:sldMkLst>
          <pc:docMk/>
          <pc:sldMk cId="4205463617" sldId="9959"/>
        </pc:sldMkLst>
        <pc:spChg chg="del">
          <ac:chgData name="Muhammad" userId="1d4e8fd4-1356-4086-a2b2-c007f7044d4d" providerId="ADAL" clId="{4CC3E382-0337-4A6E-82DE-0514D1E98131}" dt="2020-12-03T19:33:30.095" v="5624" actId="21"/>
          <ac:spMkLst>
            <pc:docMk/>
            <pc:sldMk cId="4205463617" sldId="9959"/>
            <ac:spMk id="3" creationId="{26CC35AF-BEAB-7B42-BC1D-D10084443E0D}"/>
          </ac:spMkLst>
        </pc:spChg>
        <pc:picChg chg="del">
          <ac:chgData name="Muhammad" userId="1d4e8fd4-1356-4086-a2b2-c007f7044d4d" providerId="ADAL" clId="{4CC3E382-0337-4A6E-82DE-0514D1E98131}" dt="2020-12-03T19:33:40.950" v="5628" actId="21"/>
          <ac:picMkLst>
            <pc:docMk/>
            <pc:sldMk cId="4205463617" sldId="9959"/>
            <ac:picMk id="5" creationId="{8D819672-1920-46EA-BE2A-09518D3E84C2}"/>
          </ac:picMkLst>
        </pc:picChg>
      </pc:sldChg>
      <pc:sldChg chg="delSp modSp del mod">
        <pc:chgData name="Muhammad" userId="1d4e8fd4-1356-4086-a2b2-c007f7044d4d" providerId="ADAL" clId="{4CC3E382-0337-4A6E-82DE-0514D1E98131}" dt="2020-12-04T02:56:40.632" v="6857" actId="47"/>
        <pc:sldMkLst>
          <pc:docMk/>
          <pc:sldMk cId="4041610823" sldId="9960"/>
        </pc:sldMkLst>
        <pc:spChg chg="del mod">
          <ac:chgData name="Muhammad" userId="1d4e8fd4-1356-4086-a2b2-c007f7044d4d" providerId="ADAL" clId="{4CC3E382-0337-4A6E-82DE-0514D1E98131}" dt="2020-12-04T02:52:55.819" v="6834" actId="478"/>
          <ac:spMkLst>
            <pc:docMk/>
            <pc:sldMk cId="4041610823" sldId="9960"/>
            <ac:spMk id="2" creationId="{98B1F31E-CC2D-F343-AAE4-D1DE1917EE93}"/>
          </ac:spMkLst>
        </pc:spChg>
        <pc:spChg chg="del mod">
          <ac:chgData name="Muhammad" userId="1d4e8fd4-1356-4086-a2b2-c007f7044d4d" providerId="ADAL" clId="{4CC3E382-0337-4A6E-82DE-0514D1E98131}" dt="2020-12-04T02:53:06.422" v="6836" actId="21"/>
          <ac:spMkLst>
            <pc:docMk/>
            <pc:sldMk cId="4041610823" sldId="9960"/>
            <ac:spMk id="3" creationId="{26CC35AF-BEAB-7B42-BC1D-D10084443E0D}"/>
          </ac:spMkLst>
        </pc:spChg>
        <pc:picChg chg="del">
          <ac:chgData name="Muhammad" userId="1d4e8fd4-1356-4086-a2b2-c007f7044d4d" providerId="ADAL" clId="{4CC3E382-0337-4A6E-82DE-0514D1E98131}" dt="2020-12-04T02:53:06.422" v="6836" actId="21"/>
          <ac:picMkLst>
            <pc:docMk/>
            <pc:sldMk cId="4041610823" sldId="9960"/>
            <ac:picMk id="6" creationId="{272B2FB9-B121-48ED-BDCC-E3F839A4A404}"/>
          </ac:picMkLst>
        </pc:picChg>
      </pc:sldChg>
      <pc:sldChg chg="modSp del mod">
        <pc:chgData name="Muhammad" userId="1d4e8fd4-1356-4086-a2b2-c007f7044d4d" providerId="ADAL" clId="{4CC3E382-0337-4A6E-82DE-0514D1E98131}" dt="2020-12-04T16:38:09.870" v="7266" actId="47"/>
        <pc:sldMkLst>
          <pc:docMk/>
          <pc:sldMk cId="769560481" sldId="9961"/>
        </pc:sldMkLst>
        <pc:spChg chg="mod">
          <ac:chgData name="Muhammad" userId="1d4e8fd4-1356-4086-a2b2-c007f7044d4d" providerId="ADAL" clId="{4CC3E382-0337-4A6E-82DE-0514D1E98131}" dt="2020-12-04T16:37:54.650" v="7260" actId="21"/>
          <ac:spMkLst>
            <pc:docMk/>
            <pc:sldMk cId="769560481" sldId="9961"/>
            <ac:spMk id="2" creationId="{98B1F31E-CC2D-F343-AAE4-D1DE1917EE93}"/>
          </ac:spMkLst>
        </pc:spChg>
        <pc:spChg chg="mod">
          <ac:chgData name="Muhammad" userId="1d4e8fd4-1356-4086-a2b2-c007f7044d4d" providerId="ADAL" clId="{4CC3E382-0337-4A6E-82DE-0514D1E98131}" dt="2020-12-04T16:38:02.298" v="7263" actId="21"/>
          <ac:spMkLst>
            <pc:docMk/>
            <pc:sldMk cId="769560481" sldId="9961"/>
            <ac:spMk id="3" creationId="{26CC35AF-BEAB-7B42-BC1D-D10084443E0D}"/>
          </ac:spMkLst>
        </pc:spChg>
      </pc:sldChg>
      <pc:sldChg chg="del">
        <pc:chgData name="Muhammad" userId="1d4e8fd4-1356-4086-a2b2-c007f7044d4d" providerId="ADAL" clId="{4CC3E382-0337-4A6E-82DE-0514D1E98131}" dt="2020-12-08T18:42:35.311" v="15897" actId="47"/>
        <pc:sldMkLst>
          <pc:docMk/>
          <pc:sldMk cId="2756653214" sldId="9962"/>
        </pc:sldMkLst>
      </pc:sldChg>
      <pc:sldChg chg="addSp delSp modSp del mod">
        <pc:chgData name="Muhammad" userId="1d4e8fd4-1356-4086-a2b2-c007f7044d4d" providerId="ADAL" clId="{4CC3E382-0337-4A6E-82DE-0514D1E98131}" dt="2020-12-08T21:26:52.471" v="16231" actId="47"/>
        <pc:sldMkLst>
          <pc:docMk/>
          <pc:sldMk cId="769639548" sldId="9963"/>
        </pc:sldMkLst>
        <pc:spChg chg="mod">
          <ac:chgData name="Muhammad" userId="1d4e8fd4-1356-4086-a2b2-c007f7044d4d" providerId="ADAL" clId="{4CC3E382-0337-4A6E-82DE-0514D1E98131}" dt="2020-12-08T21:26:40.992" v="16225" actId="21"/>
          <ac:spMkLst>
            <pc:docMk/>
            <pc:sldMk cId="769639548" sldId="9963"/>
            <ac:spMk id="2" creationId="{AB16C408-51CE-7045-903A-FE0E65AED9B1}"/>
          </ac:spMkLst>
        </pc:spChg>
        <pc:spChg chg="del mod">
          <ac:chgData name="Muhammad" userId="1d4e8fd4-1356-4086-a2b2-c007f7044d4d" providerId="ADAL" clId="{4CC3E382-0337-4A6E-82DE-0514D1E98131}" dt="2020-12-08T21:26:49.831" v="16229" actId="21"/>
          <ac:spMkLst>
            <pc:docMk/>
            <pc:sldMk cId="769639548" sldId="9963"/>
            <ac:spMk id="3" creationId="{78D712B9-731B-2D45-AC1A-FDD7A9BBBC3B}"/>
          </ac:spMkLst>
        </pc:spChg>
        <pc:spChg chg="add mod">
          <ac:chgData name="Muhammad" userId="1d4e8fd4-1356-4086-a2b2-c007f7044d4d" providerId="ADAL" clId="{4CC3E382-0337-4A6E-82DE-0514D1E98131}" dt="2020-12-08T21:26:49.831" v="16229" actId="21"/>
          <ac:spMkLst>
            <pc:docMk/>
            <pc:sldMk cId="769639548" sldId="9963"/>
            <ac:spMk id="6" creationId="{1784AA57-D5B0-4115-9CBE-AD640B4DFC4C}"/>
          </ac:spMkLst>
        </pc:spChg>
      </pc:sldChg>
      <pc:sldChg chg="modSp del mod addCm modCm">
        <pc:chgData name="Muhammad" userId="1d4e8fd4-1356-4086-a2b2-c007f7044d4d" providerId="ADAL" clId="{4CC3E382-0337-4A6E-82DE-0514D1E98131}" dt="2020-12-04T00:10:12.704" v="6034" actId="47"/>
        <pc:sldMkLst>
          <pc:docMk/>
          <pc:sldMk cId="776243701" sldId="9964"/>
        </pc:sldMkLst>
        <pc:spChg chg="mod">
          <ac:chgData name="Muhammad" userId="1d4e8fd4-1356-4086-a2b2-c007f7044d4d" providerId="ADAL" clId="{4CC3E382-0337-4A6E-82DE-0514D1E98131}" dt="2020-12-04T00:09:35.832" v="6014" actId="21"/>
          <ac:spMkLst>
            <pc:docMk/>
            <pc:sldMk cId="776243701" sldId="9964"/>
            <ac:spMk id="2" creationId="{98B1F31E-CC2D-F343-AAE4-D1DE1917EE93}"/>
          </ac:spMkLst>
        </pc:spChg>
      </pc:sldChg>
      <pc:sldChg chg="addSp delSp modSp del mod">
        <pc:chgData name="Muhammad" userId="1d4e8fd4-1356-4086-a2b2-c007f7044d4d" providerId="ADAL" clId="{4CC3E382-0337-4A6E-82DE-0514D1E98131}" dt="2020-12-06T19:02:01.387" v="10843" actId="47"/>
        <pc:sldMkLst>
          <pc:docMk/>
          <pc:sldMk cId="1947091399" sldId="9965"/>
        </pc:sldMkLst>
        <pc:spChg chg="mod">
          <ac:chgData name="Muhammad" userId="1d4e8fd4-1356-4086-a2b2-c007f7044d4d" providerId="ADAL" clId="{4CC3E382-0337-4A6E-82DE-0514D1E98131}" dt="2020-12-06T19:01:23.244" v="10828" actId="21"/>
          <ac:spMkLst>
            <pc:docMk/>
            <pc:sldMk cId="1947091399" sldId="9965"/>
            <ac:spMk id="2" creationId="{67FDAEB7-C4E3-ED4F-BA7A-BC387B2BB238}"/>
          </ac:spMkLst>
        </pc:spChg>
        <pc:spChg chg="del mod">
          <ac:chgData name="Muhammad" userId="1d4e8fd4-1356-4086-a2b2-c007f7044d4d" providerId="ADAL" clId="{4CC3E382-0337-4A6E-82DE-0514D1E98131}" dt="2020-12-06T19:01:44.325" v="10838" actId="21"/>
          <ac:spMkLst>
            <pc:docMk/>
            <pc:sldMk cId="1947091399" sldId="9965"/>
            <ac:spMk id="3" creationId="{8C70C823-90F1-244E-ADB7-40E0B204D360}"/>
          </ac:spMkLst>
        </pc:spChg>
        <pc:spChg chg="del">
          <ac:chgData name="Muhammad" userId="1d4e8fd4-1356-4086-a2b2-c007f7044d4d" providerId="ADAL" clId="{4CC3E382-0337-4A6E-82DE-0514D1E98131}" dt="2020-12-06T19:01:53.500" v="10840" actId="21"/>
          <ac:spMkLst>
            <pc:docMk/>
            <pc:sldMk cId="1947091399" sldId="9965"/>
            <ac:spMk id="5" creationId="{65AB6475-B82B-ED4B-9DEA-E57961E56DC5}"/>
          </ac:spMkLst>
        </pc:spChg>
        <pc:spChg chg="add mod">
          <ac:chgData name="Muhammad" userId="1d4e8fd4-1356-4086-a2b2-c007f7044d4d" providerId="ADAL" clId="{4CC3E382-0337-4A6E-82DE-0514D1E98131}" dt="2020-12-06T19:01:44.325" v="10838" actId="21"/>
          <ac:spMkLst>
            <pc:docMk/>
            <pc:sldMk cId="1947091399" sldId="9965"/>
            <ac:spMk id="9" creationId="{E229F496-5D7D-4565-9250-C3222B9F2B9E}"/>
          </ac:spMkLst>
        </pc:spChg>
        <pc:picChg chg="del">
          <ac:chgData name="Muhammad" userId="1d4e8fd4-1356-4086-a2b2-c007f7044d4d" providerId="ADAL" clId="{4CC3E382-0337-4A6E-82DE-0514D1E98131}" dt="2020-12-06T19:01:30.499" v="10831" actId="21"/>
          <ac:picMkLst>
            <pc:docMk/>
            <pc:sldMk cId="1947091399" sldId="9965"/>
            <ac:picMk id="4" creationId="{4251E383-C364-DF40-8794-7FB5ED1FADC4}"/>
          </ac:picMkLst>
        </pc:picChg>
        <pc:picChg chg="del">
          <ac:chgData name="Muhammad" userId="1d4e8fd4-1356-4086-a2b2-c007f7044d4d" providerId="ADAL" clId="{4CC3E382-0337-4A6E-82DE-0514D1E98131}" dt="2020-12-06T19:01:30.499" v="10831" actId="21"/>
          <ac:picMkLst>
            <pc:docMk/>
            <pc:sldMk cId="1947091399" sldId="9965"/>
            <ac:picMk id="7" creationId="{AA5794E4-96B7-294B-BD39-00695108A21F}"/>
          </ac:picMkLst>
        </pc:picChg>
        <pc:picChg chg="del">
          <ac:chgData name="Muhammad" userId="1d4e8fd4-1356-4086-a2b2-c007f7044d4d" providerId="ADAL" clId="{4CC3E382-0337-4A6E-82DE-0514D1E98131}" dt="2020-12-06T19:01:53.500" v="10840" actId="21"/>
          <ac:picMkLst>
            <pc:docMk/>
            <pc:sldMk cId="1947091399" sldId="9965"/>
            <ac:picMk id="8" creationId="{C1ABD118-4FF1-2948-BF61-0B18DAB02C10}"/>
          </ac:picMkLst>
        </pc:picChg>
      </pc:sldChg>
      <pc:sldChg chg="addSp delSp modSp del mod">
        <pc:chgData name="Muhammad" userId="1d4e8fd4-1356-4086-a2b2-c007f7044d4d" providerId="ADAL" clId="{4CC3E382-0337-4A6E-82DE-0514D1E98131}" dt="2020-12-08T21:28:06.247" v="16290" actId="47"/>
        <pc:sldMkLst>
          <pc:docMk/>
          <pc:sldMk cId="1099663814" sldId="9966"/>
        </pc:sldMkLst>
        <pc:spChg chg="del">
          <ac:chgData name="Muhammad" userId="1d4e8fd4-1356-4086-a2b2-c007f7044d4d" providerId="ADAL" clId="{4CC3E382-0337-4A6E-82DE-0514D1E98131}" dt="2020-12-08T21:27:57.746" v="16287" actId="21"/>
          <ac:spMkLst>
            <pc:docMk/>
            <pc:sldMk cId="1099663814" sldId="9966"/>
            <ac:spMk id="3" creationId="{365B17D9-D780-7448-A55E-12F624B9E764}"/>
          </ac:spMkLst>
        </pc:spChg>
        <pc:spChg chg="add mod">
          <ac:chgData name="Muhammad" userId="1d4e8fd4-1356-4086-a2b2-c007f7044d4d" providerId="ADAL" clId="{4CC3E382-0337-4A6E-82DE-0514D1E98131}" dt="2020-12-08T21:27:57.746" v="16287" actId="21"/>
          <ac:spMkLst>
            <pc:docMk/>
            <pc:sldMk cId="1099663814" sldId="9966"/>
            <ac:spMk id="5" creationId="{10BB368E-588C-4CD4-81D4-8E6230B76034}"/>
          </ac:spMkLst>
        </pc:spChg>
      </pc:sldChg>
      <pc:sldChg chg="addSp delSp modSp mod modNotesTx">
        <pc:chgData name="Muhammad" userId="1d4e8fd4-1356-4086-a2b2-c007f7044d4d" providerId="ADAL" clId="{4CC3E382-0337-4A6E-82DE-0514D1E98131}" dt="2020-12-02T22:06:52.755" v="4723" actId="1582"/>
        <pc:sldMkLst>
          <pc:docMk/>
          <pc:sldMk cId="2958584238" sldId="9967"/>
        </pc:sldMkLst>
        <pc:spChg chg="mod">
          <ac:chgData name="Muhammad" userId="1d4e8fd4-1356-4086-a2b2-c007f7044d4d" providerId="ADAL" clId="{4CC3E382-0337-4A6E-82DE-0514D1E98131}" dt="2020-12-02T21:00:34.947" v="4539" actId="20577"/>
          <ac:spMkLst>
            <pc:docMk/>
            <pc:sldMk cId="2958584238" sldId="9967"/>
            <ac:spMk id="2" creationId="{DC2B450F-4CC2-3A4E-B89E-5D1F27C8678F}"/>
          </ac:spMkLst>
        </pc:spChg>
        <pc:spChg chg="add mod">
          <ac:chgData name="Muhammad" userId="1d4e8fd4-1356-4086-a2b2-c007f7044d4d" providerId="ADAL" clId="{4CC3E382-0337-4A6E-82DE-0514D1E98131}" dt="2020-12-02T20:46:16.514" v="4433" actId="1076"/>
          <ac:spMkLst>
            <pc:docMk/>
            <pc:sldMk cId="2958584238" sldId="9967"/>
            <ac:spMk id="5" creationId="{1ABEA977-87B4-4055-B659-F691CA88B42B}"/>
          </ac:spMkLst>
        </pc:spChg>
        <pc:spChg chg="mod">
          <ac:chgData name="Muhammad" userId="1d4e8fd4-1356-4086-a2b2-c007f7044d4d" providerId="ADAL" clId="{4CC3E382-0337-4A6E-82DE-0514D1E98131}" dt="2020-12-02T22:05:11.749" v="4705" actId="404"/>
          <ac:spMkLst>
            <pc:docMk/>
            <pc:sldMk cId="2958584238" sldId="9967"/>
            <ac:spMk id="9" creationId="{A3B2B201-288A-DA42-88F2-C28A3F2E7F29}"/>
          </ac:spMkLst>
        </pc:spChg>
        <pc:spChg chg="add mod">
          <ac:chgData name="Muhammad" userId="1d4e8fd4-1356-4086-a2b2-c007f7044d4d" providerId="ADAL" clId="{4CC3E382-0337-4A6E-82DE-0514D1E98131}" dt="2020-12-02T21:00:26.391" v="4517" actId="1076"/>
          <ac:spMkLst>
            <pc:docMk/>
            <pc:sldMk cId="2958584238" sldId="9967"/>
            <ac:spMk id="12" creationId="{EB822E6E-6CE5-4F64-8E40-10A7931F2D3A}"/>
          </ac:spMkLst>
        </pc:spChg>
        <pc:spChg chg="add mod">
          <ac:chgData name="Muhammad" userId="1d4e8fd4-1356-4086-a2b2-c007f7044d4d" providerId="ADAL" clId="{4CC3E382-0337-4A6E-82DE-0514D1E98131}" dt="2020-12-02T21:00:26.391" v="4517" actId="1076"/>
          <ac:spMkLst>
            <pc:docMk/>
            <pc:sldMk cId="2958584238" sldId="9967"/>
            <ac:spMk id="14" creationId="{A684B3D2-22B3-41BE-B340-CE0CED2F52C1}"/>
          </ac:spMkLst>
        </pc:spChg>
        <pc:spChg chg="add mod">
          <ac:chgData name="Muhammad" userId="1d4e8fd4-1356-4086-a2b2-c007f7044d4d" providerId="ADAL" clId="{4CC3E382-0337-4A6E-82DE-0514D1E98131}" dt="2020-12-02T21:00:26.391" v="4517" actId="1076"/>
          <ac:spMkLst>
            <pc:docMk/>
            <pc:sldMk cId="2958584238" sldId="9967"/>
            <ac:spMk id="17" creationId="{BC1BA8E7-57A6-4AEB-A66E-3F1EA65BFAEB}"/>
          </ac:spMkLst>
        </pc:spChg>
        <pc:spChg chg="add mod">
          <ac:chgData name="Muhammad" userId="1d4e8fd4-1356-4086-a2b2-c007f7044d4d" providerId="ADAL" clId="{4CC3E382-0337-4A6E-82DE-0514D1E98131}" dt="2020-12-02T22:05:30.028" v="4710" actId="1076"/>
          <ac:spMkLst>
            <pc:docMk/>
            <pc:sldMk cId="2958584238" sldId="9967"/>
            <ac:spMk id="20" creationId="{F70EF2F3-9C93-4820-A043-CA89A577EEA7}"/>
          </ac:spMkLst>
        </pc:spChg>
        <pc:spChg chg="add mod">
          <ac:chgData name="Muhammad" userId="1d4e8fd4-1356-4086-a2b2-c007f7044d4d" providerId="ADAL" clId="{4CC3E382-0337-4A6E-82DE-0514D1E98131}" dt="2020-12-02T22:04:48.101" v="4700" actId="1076"/>
          <ac:spMkLst>
            <pc:docMk/>
            <pc:sldMk cId="2958584238" sldId="9967"/>
            <ac:spMk id="22" creationId="{1D38C4C0-4EFF-44C8-9E69-5B761D334239}"/>
          </ac:spMkLst>
        </pc:spChg>
        <pc:spChg chg="add del mod">
          <ac:chgData name="Muhammad" userId="1d4e8fd4-1356-4086-a2b2-c007f7044d4d" providerId="ADAL" clId="{4CC3E382-0337-4A6E-82DE-0514D1E98131}" dt="2020-12-02T22:05:15.775" v="4707"/>
          <ac:spMkLst>
            <pc:docMk/>
            <pc:sldMk cId="2958584238" sldId="9967"/>
            <ac:spMk id="23" creationId="{81065B5B-84B4-4E99-8049-E1C880A71436}"/>
          </ac:spMkLst>
        </pc:spChg>
        <pc:spChg chg="mod">
          <ac:chgData name="Muhammad" userId="1d4e8fd4-1356-4086-a2b2-c007f7044d4d" providerId="ADAL" clId="{4CC3E382-0337-4A6E-82DE-0514D1E98131}" dt="2020-12-02T22:05:12.901" v="4706"/>
          <ac:spMkLst>
            <pc:docMk/>
            <pc:sldMk cId="2958584238" sldId="9967"/>
            <ac:spMk id="26" creationId="{CA25C64B-81A4-4202-8B8E-05D40E50F10F}"/>
          </ac:spMkLst>
        </pc:spChg>
        <pc:spChg chg="add mod">
          <ac:chgData name="Muhammad" userId="1d4e8fd4-1356-4086-a2b2-c007f7044d4d" providerId="ADAL" clId="{4CC3E382-0337-4A6E-82DE-0514D1E98131}" dt="2020-12-02T22:05:22.562" v="4709" actId="1076"/>
          <ac:spMkLst>
            <pc:docMk/>
            <pc:sldMk cId="2958584238" sldId="9967"/>
            <ac:spMk id="27" creationId="{65FC87F8-14D3-4468-ADFF-5011AE8F0ADB}"/>
          </ac:spMkLst>
        </pc:spChg>
        <pc:spChg chg="mod">
          <ac:chgData name="Muhammad" userId="1d4e8fd4-1356-4086-a2b2-c007f7044d4d" providerId="ADAL" clId="{4CC3E382-0337-4A6E-82DE-0514D1E98131}" dt="2020-12-02T22:06:52.755" v="4723" actId="1582"/>
          <ac:spMkLst>
            <pc:docMk/>
            <pc:sldMk cId="2958584238" sldId="9967"/>
            <ac:spMk id="30" creationId="{4EE0A6AE-7D5C-4136-9FEA-A601D524DB4E}"/>
          </ac:spMkLst>
        </pc:spChg>
        <pc:grpChg chg="add del mod">
          <ac:chgData name="Muhammad" userId="1d4e8fd4-1356-4086-a2b2-c007f7044d4d" providerId="ADAL" clId="{4CC3E382-0337-4A6E-82DE-0514D1E98131}" dt="2020-12-02T22:05:15.775" v="4707"/>
          <ac:grpSpMkLst>
            <pc:docMk/>
            <pc:sldMk cId="2958584238" sldId="9967"/>
            <ac:grpSpMk id="24" creationId="{E7C9F264-2CE8-43DE-BB53-D4EAF69E13B9}"/>
          </ac:grpSpMkLst>
        </pc:grpChg>
        <pc:grpChg chg="add mod">
          <ac:chgData name="Muhammad" userId="1d4e8fd4-1356-4086-a2b2-c007f7044d4d" providerId="ADAL" clId="{4CC3E382-0337-4A6E-82DE-0514D1E98131}" dt="2020-12-02T22:06:30.504" v="4717" actId="1076"/>
          <ac:grpSpMkLst>
            <pc:docMk/>
            <pc:sldMk cId="2958584238" sldId="9967"/>
            <ac:grpSpMk id="28" creationId="{C0EF072F-5D34-4574-AA6A-764ACDFBFD4C}"/>
          </ac:grpSpMkLst>
        </pc:grpChg>
        <pc:picChg chg="add mod">
          <ac:chgData name="Muhammad" userId="1d4e8fd4-1356-4086-a2b2-c007f7044d4d" providerId="ADAL" clId="{4CC3E382-0337-4A6E-82DE-0514D1E98131}" dt="2020-12-02T20:46:18.538" v="4434" actId="1076"/>
          <ac:picMkLst>
            <pc:docMk/>
            <pc:sldMk cId="2958584238" sldId="9967"/>
            <ac:picMk id="4" creationId="{AC1603E4-14BA-4920-8F4C-341D0B9016EB}"/>
          </ac:picMkLst>
        </pc:picChg>
        <pc:picChg chg="add mod">
          <ac:chgData name="Muhammad" userId="1d4e8fd4-1356-4086-a2b2-c007f7044d4d" providerId="ADAL" clId="{4CC3E382-0337-4A6E-82DE-0514D1E98131}" dt="2020-12-02T21:00:26.391" v="4517" actId="1076"/>
          <ac:picMkLst>
            <pc:docMk/>
            <pc:sldMk cId="2958584238" sldId="9967"/>
            <ac:picMk id="7" creationId="{3B4DF068-6369-4B73-8B44-88E1CE99588C}"/>
          </ac:picMkLst>
        </pc:picChg>
        <pc:picChg chg="del">
          <ac:chgData name="Muhammad" userId="1d4e8fd4-1356-4086-a2b2-c007f7044d4d" providerId="ADAL" clId="{4CC3E382-0337-4A6E-82DE-0514D1E98131}" dt="2020-12-02T20:45:29.992" v="4413" actId="478"/>
          <ac:picMkLst>
            <pc:docMk/>
            <pc:sldMk cId="2958584238" sldId="9967"/>
            <ac:picMk id="8" creationId="{0FCCCDC6-A4F1-1C47-8BD9-BCE0A9877266}"/>
          </ac:picMkLst>
        </pc:picChg>
        <pc:picChg chg="del">
          <ac:chgData name="Muhammad" userId="1d4e8fd4-1356-4086-a2b2-c007f7044d4d" providerId="ADAL" clId="{4CC3E382-0337-4A6E-82DE-0514D1E98131}" dt="2020-12-02T20:45:28.026" v="4412" actId="478"/>
          <ac:picMkLst>
            <pc:docMk/>
            <pc:sldMk cId="2958584238" sldId="9967"/>
            <ac:picMk id="11" creationId="{D8A7EEEA-18A8-BA4D-B57D-F2EBFEFB1212}"/>
          </ac:picMkLst>
        </pc:picChg>
        <pc:picChg chg="add mod">
          <ac:chgData name="Muhammad" userId="1d4e8fd4-1356-4086-a2b2-c007f7044d4d" providerId="ADAL" clId="{4CC3E382-0337-4A6E-82DE-0514D1E98131}" dt="2020-12-02T21:00:26.391" v="4517" actId="1076"/>
          <ac:picMkLst>
            <pc:docMk/>
            <pc:sldMk cId="2958584238" sldId="9967"/>
            <ac:picMk id="13" creationId="{3F13EC29-52B5-49A0-AEFC-5D20F813D2D9}"/>
          </ac:picMkLst>
        </pc:picChg>
        <pc:picChg chg="add mod">
          <ac:chgData name="Muhammad" userId="1d4e8fd4-1356-4086-a2b2-c007f7044d4d" providerId="ADAL" clId="{4CC3E382-0337-4A6E-82DE-0514D1E98131}" dt="2020-12-02T21:00:26.391" v="4517" actId="1076"/>
          <ac:picMkLst>
            <pc:docMk/>
            <pc:sldMk cId="2958584238" sldId="9967"/>
            <ac:picMk id="16" creationId="{617481AD-5393-4221-AAD9-EEAC9A3354C4}"/>
          </ac:picMkLst>
        </pc:picChg>
        <pc:picChg chg="add mod">
          <ac:chgData name="Muhammad" userId="1d4e8fd4-1356-4086-a2b2-c007f7044d4d" providerId="ADAL" clId="{4CC3E382-0337-4A6E-82DE-0514D1E98131}" dt="2020-12-02T22:06:06.865" v="4714"/>
          <ac:picMkLst>
            <pc:docMk/>
            <pc:sldMk cId="2958584238" sldId="9967"/>
            <ac:picMk id="19" creationId="{0116343A-8EAC-407A-8A75-21EAABC3F3C2}"/>
          </ac:picMkLst>
        </pc:picChg>
        <pc:picChg chg="add mod">
          <ac:chgData name="Muhammad" userId="1d4e8fd4-1356-4086-a2b2-c007f7044d4d" providerId="ADAL" clId="{4CC3E382-0337-4A6E-82DE-0514D1E98131}" dt="2020-12-02T22:04:48.101" v="4700" actId="1076"/>
          <ac:picMkLst>
            <pc:docMk/>
            <pc:sldMk cId="2958584238" sldId="9967"/>
            <ac:picMk id="21" creationId="{4FB19099-B2C6-4813-9656-E4C9E04E7F74}"/>
          </ac:picMkLst>
        </pc:picChg>
        <pc:picChg chg="mod">
          <ac:chgData name="Muhammad" userId="1d4e8fd4-1356-4086-a2b2-c007f7044d4d" providerId="ADAL" clId="{4CC3E382-0337-4A6E-82DE-0514D1E98131}" dt="2020-12-02T22:05:12.901" v="4706"/>
          <ac:picMkLst>
            <pc:docMk/>
            <pc:sldMk cId="2958584238" sldId="9967"/>
            <ac:picMk id="25" creationId="{225375D0-DC3D-4B32-933C-1D1FC2E4CA99}"/>
          </ac:picMkLst>
        </pc:picChg>
        <pc:picChg chg="mod">
          <ac:chgData name="Muhammad" userId="1d4e8fd4-1356-4086-a2b2-c007f7044d4d" providerId="ADAL" clId="{4CC3E382-0337-4A6E-82DE-0514D1E98131}" dt="2020-12-02T22:06:52.755" v="4723" actId="1582"/>
          <ac:picMkLst>
            <pc:docMk/>
            <pc:sldMk cId="2958584238" sldId="9967"/>
            <ac:picMk id="29" creationId="{29FEEBE8-6C7A-46D9-B740-575237878682}"/>
          </ac:picMkLst>
        </pc:picChg>
      </pc:sldChg>
      <pc:sldChg chg="ord">
        <pc:chgData name="Muhammad" userId="1d4e8fd4-1356-4086-a2b2-c007f7044d4d" providerId="ADAL" clId="{4CC3E382-0337-4A6E-82DE-0514D1E98131}" dt="2020-12-10T05:52:08.234" v="21952"/>
        <pc:sldMkLst>
          <pc:docMk/>
          <pc:sldMk cId="1505212708" sldId="9968"/>
        </pc:sldMkLst>
      </pc:sldChg>
      <pc:sldChg chg="del modNotesTx">
        <pc:chgData name="Muhammad" userId="1d4e8fd4-1356-4086-a2b2-c007f7044d4d" providerId="ADAL" clId="{4CC3E382-0337-4A6E-82DE-0514D1E98131}" dt="2020-12-08T00:56:44.217" v="14131" actId="47"/>
        <pc:sldMkLst>
          <pc:docMk/>
          <pc:sldMk cId="1013254779" sldId="9969"/>
        </pc:sldMkLst>
      </pc:sldChg>
      <pc:sldChg chg="addSp delSp modSp mod modClrScheme addCm modCm chgLayout">
        <pc:chgData name="Muhammad" userId="1d4e8fd4-1356-4086-a2b2-c007f7044d4d" providerId="ADAL" clId="{4CC3E382-0337-4A6E-82DE-0514D1E98131}" dt="2020-12-10T05:52:53.285" v="21960" actId="20577"/>
        <pc:sldMkLst>
          <pc:docMk/>
          <pc:sldMk cId="2595126879" sldId="9970"/>
        </pc:sldMkLst>
        <pc:spChg chg="mod ord">
          <ac:chgData name="Muhammad" userId="1d4e8fd4-1356-4086-a2b2-c007f7044d4d" providerId="ADAL" clId="{4CC3E382-0337-4A6E-82DE-0514D1E98131}" dt="2020-12-10T05:52:53.285" v="21960" actId="20577"/>
          <ac:spMkLst>
            <pc:docMk/>
            <pc:sldMk cId="2595126879" sldId="9970"/>
            <ac:spMk id="2" creationId="{36F44BC5-47C7-B948-9BD2-71F829221A99}"/>
          </ac:spMkLst>
        </pc:spChg>
        <pc:spChg chg="mod ord">
          <ac:chgData name="Muhammad" userId="1d4e8fd4-1356-4086-a2b2-c007f7044d4d" providerId="ADAL" clId="{4CC3E382-0337-4A6E-82DE-0514D1E98131}" dt="2020-12-08T21:37:54.096" v="16382" actId="1076"/>
          <ac:spMkLst>
            <pc:docMk/>
            <pc:sldMk cId="2595126879" sldId="9970"/>
            <ac:spMk id="3" creationId="{7FB68F31-F23C-4A4E-88F9-5C5120B12E37}"/>
          </ac:spMkLst>
        </pc:spChg>
        <pc:picChg chg="add del mod">
          <ac:chgData name="Muhammad" userId="1d4e8fd4-1356-4086-a2b2-c007f7044d4d" providerId="ADAL" clId="{4CC3E382-0337-4A6E-82DE-0514D1E98131}" dt="2020-11-28T18:21:01.749" v="1813"/>
          <ac:picMkLst>
            <pc:docMk/>
            <pc:sldMk cId="2595126879" sldId="9970"/>
            <ac:picMk id="5" creationId="{7C400EDC-D440-4120-BA31-4006E1DA51EF}"/>
          </ac:picMkLst>
        </pc:picChg>
        <pc:picChg chg="add mod ord">
          <ac:chgData name="Muhammad" userId="1d4e8fd4-1356-4086-a2b2-c007f7044d4d" providerId="ADAL" clId="{4CC3E382-0337-4A6E-82DE-0514D1E98131}" dt="2020-11-28T18:25:48.572" v="1869" actId="1076"/>
          <ac:picMkLst>
            <pc:docMk/>
            <pc:sldMk cId="2595126879" sldId="9970"/>
            <ac:picMk id="6" creationId="{BE1FE6EB-1B1B-4D1C-ABDE-DD6CCBA5AC97}"/>
          </ac:picMkLst>
        </pc:picChg>
      </pc:sldChg>
      <pc:sldChg chg="modSp mod modClrScheme chgLayout">
        <pc:chgData name="Muhammad" userId="1d4e8fd4-1356-4086-a2b2-c007f7044d4d" providerId="ADAL" clId="{4CC3E382-0337-4A6E-82DE-0514D1E98131}" dt="2020-12-08T21:30:36.093" v="16344" actId="14100"/>
        <pc:sldMkLst>
          <pc:docMk/>
          <pc:sldMk cId="2040547465" sldId="9971"/>
        </pc:sldMkLst>
        <pc:spChg chg="mod ord">
          <ac:chgData name="Muhammad" userId="1d4e8fd4-1356-4086-a2b2-c007f7044d4d" providerId="ADAL" clId="{4CC3E382-0337-4A6E-82DE-0514D1E98131}" dt="2020-12-08T21:30:33.730" v="16343" actId="700"/>
          <ac:spMkLst>
            <pc:docMk/>
            <pc:sldMk cId="2040547465" sldId="9971"/>
            <ac:spMk id="2" creationId="{8EA1E237-DFD2-0341-A77B-B1F846E0253F}"/>
          </ac:spMkLst>
        </pc:spChg>
        <pc:spChg chg="mod ord">
          <ac:chgData name="Muhammad" userId="1d4e8fd4-1356-4086-a2b2-c007f7044d4d" providerId="ADAL" clId="{4CC3E382-0337-4A6E-82DE-0514D1E98131}" dt="2020-12-08T21:30:36.093" v="16344" actId="14100"/>
          <ac:spMkLst>
            <pc:docMk/>
            <pc:sldMk cId="2040547465" sldId="9971"/>
            <ac:spMk id="3" creationId="{686A11F0-3AA7-6646-BDAE-6DB6489DE647}"/>
          </ac:spMkLst>
        </pc:spChg>
      </pc:sldChg>
      <pc:sldChg chg="addSp delSp modSp del mod">
        <pc:chgData name="Muhammad" userId="1d4e8fd4-1356-4086-a2b2-c007f7044d4d" providerId="ADAL" clId="{4CC3E382-0337-4A6E-82DE-0514D1E98131}" dt="2020-12-02T06:53:33.205" v="3872" actId="47"/>
        <pc:sldMkLst>
          <pc:docMk/>
          <pc:sldMk cId="1210883568" sldId="9972"/>
        </pc:sldMkLst>
        <pc:spChg chg="add mod">
          <ac:chgData name="Muhammad" userId="1d4e8fd4-1356-4086-a2b2-c007f7044d4d" providerId="ADAL" clId="{4CC3E382-0337-4A6E-82DE-0514D1E98131}" dt="2020-12-02T06:53:28.716" v="3870" actId="21"/>
          <ac:spMkLst>
            <pc:docMk/>
            <pc:sldMk cId="1210883568" sldId="9972"/>
            <ac:spMk id="3" creationId="{CDDEA9C1-9030-4604-A8A1-23990061A02C}"/>
          </ac:spMkLst>
        </pc:spChg>
        <pc:spChg chg="del">
          <ac:chgData name="Muhammad" userId="1d4e8fd4-1356-4086-a2b2-c007f7044d4d" providerId="ADAL" clId="{4CC3E382-0337-4A6E-82DE-0514D1E98131}" dt="2020-12-02T06:53:28.716" v="3870" actId="21"/>
          <ac:spMkLst>
            <pc:docMk/>
            <pc:sldMk cId="1210883568" sldId="9972"/>
            <ac:spMk id="4" creationId="{10D761BB-D0AE-164C-9556-944BD0900409}"/>
          </ac:spMkLst>
        </pc:spChg>
        <pc:spChg chg="del">
          <ac:chgData name="Muhammad" userId="1d4e8fd4-1356-4086-a2b2-c007f7044d4d" providerId="ADAL" clId="{4CC3E382-0337-4A6E-82DE-0514D1E98131}" dt="2020-12-02T06:53:28.716" v="3870" actId="21"/>
          <ac:spMkLst>
            <pc:docMk/>
            <pc:sldMk cId="1210883568" sldId="9972"/>
            <ac:spMk id="5" creationId="{4C4E3450-A2DB-7F44-862E-F14EBB6C487F}"/>
          </ac:spMkLst>
        </pc:spChg>
        <pc:spChg chg="add mod">
          <ac:chgData name="Muhammad" userId="1d4e8fd4-1356-4086-a2b2-c007f7044d4d" providerId="ADAL" clId="{4CC3E382-0337-4A6E-82DE-0514D1E98131}" dt="2020-12-02T06:53:28.716" v="3870" actId="21"/>
          <ac:spMkLst>
            <pc:docMk/>
            <pc:sldMk cId="1210883568" sldId="9972"/>
            <ac:spMk id="7" creationId="{06FBE700-81B5-4517-A528-C5DCA9E3C1F8}"/>
          </ac:spMkLst>
        </pc:spChg>
      </pc:sldChg>
      <pc:sldChg chg="delSp modSp del mod ord modClrScheme chgLayout">
        <pc:chgData name="Muhammad" userId="1d4e8fd4-1356-4086-a2b2-c007f7044d4d" providerId="ADAL" clId="{4CC3E382-0337-4A6E-82DE-0514D1E98131}" dt="2020-12-08T21:30:02.199" v="16339" actId="47"/>
        <pc:sldMkLst>
          <pc:docMk/>
          <pc:sldMk cId="293795887" sldId="9973"/>
        </pc:sldMkLst>
        <pc:spChg chg="mod ord">
          <ac:chgData name="Muhammad" userId="1d4e8fd4-1356-4086-a2b2-c007f7044d4d" providerId="ADAL" clId="{4CC3E382-0337-4A6E-82DE-0514D1E98131}" dt="2020-12-08T21:29:42.123" v="16316" actId="1076"/>
          <ac:spMkLst>
            <pc:docMk/>
            <pc:sldMk cId="293795887" sldId="9973"/>
            <ac:spMk id="2" creationId="{4C48642F-2719-6747-8D40-0D6E4A750C6A}"/>
          </ac:spMkLst>
        </pc:spChg>
        <pc:spChg chg="del">
          <ac:chgData name="Muhammad" userId="1d4e8fd4-1356-4086-a2b2-c007f7044d4d" providerId="ADAL" clId="{4CC3E382-0337-4A6E-82DE-0514D1E98131}" dt="2020-12-08T21:29:26.566" v="16309" actId="700"/>
          <ac:spMkLst>
            <pc:docMk/>
            <pc:sldMk cId="293795887" sldId="9973"/>
            <ac:spMk id="4" creationId="{40D17D13-1853-EF41-AB0E-3F769E9FEC5B}"/>
          </ac:spMkLst>
        </pc:spChg>
      </pc:sldChg>
      <pc:sldChg chg="addSp delSp modSp mod">
        <pc:chgData name="Muhammad" userId="1d4e8fd4-1356-4086-a2b2-c007f7044d4d" providerId="ADAL" clId="{4CC3E382-0337-4A6E-82DE-0514D1E98131}" dt="2020-12-10T04:39:59.824" v="21901"/>
        <pc:sldMkLst>
          <pc:docMk/>
          <pc:sldMk cId="659882227" sldId="9974"/>
        </pc:sldMkLst>
        <pc:spChg chg="mod">
          <ac:chgData name="Muhammad" userId="1d4e8fd4-1356-4086-a2b2-c007f7044d4d" providerId="ADAL" clId="{4CC3E382-0337-4A6E-82DE-0514D1E98131}" dt="2020-12-05T01:00:20.286" v="8906" actId="20577"/>
          <ac:spMkLst>
            <pc:docMk/>
            <pc:sldMk cId="659882227" sldId="9974"/>
            <ac:spMk id="3" creationId="{9FA42411-E9E0-8B49-A1A4-733702B95D11}"/>
          </ac:spMkLst>
        </pc:spChg>
        <pc:picChg chg="del">
          <ac:chgData name="Muhammad" userId="1d4e8fd4-1356-4086-a2b2-c007f7044d4d" providerId="ADAL" clId="{4CC3E382-0337-4A6E-82DE-0514D1E98131}" dt="2020-12-10T04:39:59.468" v="21900" actId="478"/>
          <ac:picMkLst>
            <pc:docMk/>
            <pc:sldMk cId="659882227" sldId="9974"/>
            <ac:picMk id="6" creationId="{87548DB1-C624-914E-946B-28168575A108}"/>
          </ac:picMkLst>
        </pc:picChg>
        <pc:picChg chg="add mod">
          <ac:chgData name="Muhammad" userId="1d4e8fd4-1356-4086-a2b2-c007f7044d4d" providerId="ADAL" clId="{4CC3E382-0337-4A6E-82DE-0514D1E98131}" dt="2020-12-10T04:39:59.824" v="21901"/>
          <ac:picMkLst>
            <pc:docMk/>
            <pc:sldMk cId="659882227" sldId="9974"/>
            <ac:picMk id="8" creationId="{2040421C-21BD-43F1-90D3-56CF68A6CF29}"/>
          </ac:picMkLst>
        </pc:picChg>
      </pc:sldChg>
      <pc:sldChg chg="addSp delSp modSp new del mod modClrScheme chgLayout modNotesTx">
        <pc:chgData name="Muhammad" userId="1d4e8fd4-1356-4086-a2b2-c007f7044d4d" providerId="ADAL" clId="{4CC3E382-0337-4A6E-82DE-0514D1E98131}" dt="2020-11-28T16:01:14.016" v="1262" actId="47"/>
        <pc:sldMkLst>
          <pc:docMk/>
          <pc:sldMk cId="4226657377" sldId="9975"/>
        </pc:sldMkLst>
        <pc:spChg chg="add del mod ord">
          <ac:chgData name="Muhammad" userId="1d4e8fd4-1356-4086-a2b2-c007f7044d4d" providerId="ADAL" clId="{4CC3E382-0337-4A6E-82DE-0514D1E98131}" dt="2020-11-23T20:33:52.713" v="24" actId="700"/>
          <ac:spMkLst>
            <pc:docMk/>
            <pc:sldMk cId="4226657377" sldId="9975"/>
            <ac:spMk id="2" creationId="{9790DCD1-60F2-4934-B587-C1203A652EC1}"/>
          </ac:spMkLst>
        </pc:spChg>
        <pc:spChg chg="add mod">
          <ac:chgData name="Muhammad" userId="1d4e8fd4-1356-4086-a2b2-c007f7044d4d" providerId="ADAL" clId="{4CC3E382-0337-4A6E-82DE-0514D1E98131}" dt="2020-11-28T16:00:40.371" v="1258" actId="21"/>
          <ac:spMkLst>
            <pc:docMk/>
            <pc:sldMk cId="4226657377" sldId="9975"/>
            <ac:spMk id="3" creationId="{3486E897-AA25-4BA8-B2C3-B22D4B5159AE}"/>
          </ac:spMkLst>
        </pc:spChg>
        <pc:spChg chg="add del mod">
          <ac:chgData name="Muhammad" userId="1d4e8fd4-1356-4086-a2b2-c007f7044d4d" providerId="ADAL" clId="{4CC3E382-0337-4A6E-82DE-0514D1E98131}" dt="2020-11-23T20:33:52.713" v="24" actId="700"/>
          <ac:spMkLst>
            <pc:docMk/>
            <pc:sldMk cId="4226657377" sldId="9975"/>
            <ac:spMk id="3" creationId="{D2D99589-8ECA-4DF7-B33E-FAF76AA47775}"/>
          </ac:spMkLst>
        </pc:spChg>
        <pc:spChg chg="add del mod ord">
          <ac:chgData name="Muhammad" userId="1d4e8fd4-1356-4086-a2b2-c007f7044d4d" providerId="ADAL" clId="{4CC3E382-0337-4A6E-82DE-0514D1E98131}" dt="2020-11-28T16:00:40.371" v="1258" actId="21"/>
          <ac:spMkLst>
            <pc:docMk/>
            <pc:sldMk cId="4226657377" sldId="9975"/>
            <ac:spMk id="4" creationId="{DF2F40C4-5A97-4A9C-84AB-6A2C7E32EA8A}"/>
          </ac:spMkLst>
        </pc:spChg>
        <pc:spChg chg="add del mod">
          <ac:chgData name="Muhammad" userId="1d4e8fd4-1356-4086-a2b2-c007f7044d4d" providerId="ADAL" clId="{4CC3E382-0337-4A6E-82DE-0514D1E98131}" dt="2020-11-28T16:00:40.371" v="1258" actId="21"/>
          <ac:spMkLst>
            <pc:docMk/>
            <pc:sldMk cId="4226657377" sldId="9975"/>
            <ac:spMk id="6" creationId="{D54F73F4-77AB-4B8C-B4E4-B448325FB483}"/>
          </ac:spMkLst>
        </pc:spChg>
        <pc:picChg chg="add del mod modCrop">
          <ac:chgData name="Muhammad" userId="1d4e8fd4-1356-4086-a2b2-c007f7044d4d" providerId="ADAL" clId="{4CC3E382-0337-4A6E-82DE-0514D1E98131}" dt="2020-11-28T16:00:40.371" v="1258" actId="21"/>
          <ac:picMkLst>
            <pc:docMk/>
            <pc:sldMk cId="4226657377" sldId="9975"/>
            <ac:picMk id="5" creationId="{70D10319-19A9-4D94-A235-C7A80274C0A4}"/>
          </ac:picMkLst>
        </pc:picChg>
      </pc:sldChg>
      <pc:sldChg chg="modSp new del mod">
        <pc:chgData name="Muhammad" userId="1d4e8fd4-1356-4086-a2b2-c007f7044d4d" providerId="ADAL" clId="{4CC3E382-0337-4A6E-82DE-0514D1E98131}" dt="2020-12-08T21:11:45.176" v="15984" actId="47"/>
        <pc:sldMkLst>
          <pc:docMk/>
          <pc:sldMk cId="3312219135" sldId="9976"/>
        </pc:sldMkLst>
        <pc:spChg chg="mod">
          <ac:chgData name="Muhammad" userId="1d4e8fd4-1356-4086-a2b2-c007f7044d4d" providerId="ADAL" clId="{4CC3E382-0337-4A6E-82DE-0514D1E98131}" dt="2020-12-08T21:11:31.753" v="15975" actId="21"/>
          <ac:spMkLst>
            <pc:docMk/>
            <pc:sldMk cId="3312219135" sldId="9976"/>
            <ac:spMk id="2" creationId="{EA59179C-77E9-4B5B-B73C-B107FD334C39}"/>
          </ac:spMkLst>
        </pc:spChg>
      </pc:sldChg>
      <pc:sldChg chg="modSp add del mod modNotesTx">
        <pc:chgData name="Muhammad" userId="1d4e8fd4-1356-4086-a2b2-c007f7044d4d" providerId="ADAL" clId="{4CC3E382-0337-4A6E-82DE-0514D1E98131}" dt="2020-12-08T21:20:01.578" v="16083" actId="47"/>
        <pc:sldMkLst>
          <pc:docMk/>
          <pc:sldMk cId="1205704198" sldId="9977"/>
        </pc:sldMkLst>
        <pc:spChg chg="mod">
          <ac:chgData name="Muhammad" userId="1d4e8fd4-1356-4086-a2b2-c007f7044d4d" providerId="ADAL" clId="{4CC3E382-0337-4A6E-82DE-0514D1E98131}" dt="2020-11-26T22:03:05.717" v="221" actId="20577"/>
          <ac:spMkLst>
            <pc:docMk/>
            <pc:sldMk cId="1205704198" sldId="9977"/>
            <ac:spMk id="2" creationId="{EA59179C-77E9-4B5B-B73C-B107FD334C39}"/>
          </ac:spMkLst>
        </pc:spChg>
        <pc:spChg chg="mod">
          <ac:chgData name="Muhammad" userId="1d4e8fd4-1356-4086-a2b2-c007f7044d4d" providerId="ADAL" clId="{4CC3E382-0337-4A6E-82DE-0514D1E98131}" dt="2020-12-08T21:19:32.929" v="16076" actId="20577"/>
          <ac:spMkLst>
            <pc:docMk/>
            <pc:sldMk cId="1205704198" sldId="9977"/>
            <ac:spMk id="3" creationId="{3BB9C015-4B76-4BD6-B7AB-31ADDB0F7FAE}"/>
          </ac:spMkLst>
        </pc:spChg>
      </pc:sldChg>
      <pc:sldChg chg="addSp modSp new del mod">
        <pc:chgData name="Muhammad" userId="1d4e8fd4-1356-4086-a2b2-c007f7044d4d" providerId="ADAL" clId="{4CC3E382-0337-4A6E-82DE-0514D1E98131}" dt="2020-11-27T23:51:48.407" v="815" actId="47"/>
        <pc:sldMkLst>
          <pc:docMk/>
          <pc:sldMk cId="4287700792" sldId="9978"/>
        </pc:sldMkLst>
        <pc:spChg chg="mod">
          <ac:chgData name="Muhammad" userId="1d4e8fd4-1356-4086-a2b2-c007f7044d4d" providerId="ADAL" clId="{4CC3E382-0337-4A6E-82DE-0514D1E98131}" dt="2020-11-27T16:58:22.694" v="235" actId="20577"/>
          <ac:spMkLst>
            <pc:docMk/>
            <pc:sldMk cId="4287700792" sldId="9978"/>
            <ac:spMk id="2" creationId="{7C5A5431-9F76-4298-BACC-FC260AB02EA5}"/>
          </ac:spMkLst>
        </pc:spChg>
        <pc:spChg chg="add">
          <ac:chgData name="Muhammad" userId="1d4e8fd4-1356-4086-a2b2-c007f7044d4d" providerId="ADAL" clId="{4CC3E382-0337-4A6E-82DE-0514D1E98131}" dt="2020-11-27T16:58:24.442" v="236" actId="22"/>
          <ac:spMkLst>
            <pc:docMk/>
            <pc:sldMk cId="4287700792" sldId="9978"/>
            <ac:spMk id="4" creationId="{32440189-F324-40EA-BD02-B8FBFCD9FCDE}"/>
          </ac:spMkLst>
        </pc:spChg>
        <pc:spChg chg="add mod">
          <ac:chgData name="Muhammad" userId="1d4e8fd4-1356-4086-a2b2-c007f7044d4d" providerId="ADAL" clId="{4CC3E382-0337-4A6E-82DE-0514D1E98131}" dt="2020-11-27T16:58:42.325" v="262" actId="20577"/>
          <ac:spMkLst>
            <pc:docMk/>
            <pc:sldMk cId="4287700792" sldId="9978"/>
            <ac:spMk id="5" creationId="{DEE56CF5-3B77-493E-9217-262A81F40C28}"/>
          </ac:spMkLst>
        </pc:spChg>
        <pc:spChg chg="add mod">
          <ac:chgData name="Muhammad" userId="1d4e8fd4-1356-4086-a2b2-c007f7044d4d" providerId="ADAL" clId="{4CC3E382-0337-4A6E-82DE-0514D1E98131}" dt="2020-11-27T22:20:54.925" v="709" actId="1076"/>
          <ac:spMkLst>
            <pc:docMk/>
            <pc:sldMk cId="4287700792" sldId="9978"/>
            <ac:spMk id="7" creationId="{FB6877A9-608F-4B36-8A4D-7639CE5CCEBE}"/>
          </ac:spMkLst>
        </pc:spChg>
      </pc:sldChg>
      <pc:sldChg chg="addSp modSp new del mod ord">
        <pc:chgData name="Muhammad" userId="1d4e8fd4-1356-4086-a2b2-c007f7044d4d" providerId="ADAL" clId="{4CC3E382-0337-4A6E-82DE-0514D1E98131}" dt="2020-12-07T23:08:51.852" v="13651" actId="47"/>
        <pc:sldMkLst>
          <pc:docMk/>
          <pc:sldMk cId="3021472371" sldId="9979"/>
        </pc:sldMkLst>
        <pc:spChg chg="mod">
          <ac:chgData name="Muhammad" userId="1d4e8fd4-1356-4086-a2b2-c007f7044d4d" providerId="ADAL" clId="{4CC3E382-0337-4A6E-82DE-0514D1E98131}" dt="2020-11-27T17:12:27.904" v="281" actId="20577"/>
          <ac:spMkLst>
            <pc:docMk/>
            <pc:sldMk cId="3021472371" sldId="9979"/>
            <ac:spMk id="2" creationId="{CE3357DB-B678-448B-B518-EB160ED48E91}"/>
          </ac:spMkLst>
        </pc:spChg>
        <pc:spChg chg="add mod">
          <ac:chgData name="Muhammad" userId="1d4e8fd4-1356-4086-a2b2-c007f7044d4d" providerId="ADAL" clId="{4CC3E382-0337-4A6E-82DE-0514D1E98131}" dt="2020-11-27T17:17:22.534" v="308"/>
          <ac:spMkLst>
            <pc:docMk/>
            <pc:sldMk cId="3021472371" sldId="9979"/>
            <ac:spMk id="4" creationId="{0A19646B-6D0D-4167-8A45-F681F8BACF55}"/>
          </ac:spMkLst>
        </pc:spChg>
      </pc:sldChg>
      <pc:sldChg chg="modSp new del mod">
        <pc:chgData name="Muhammad" userId="1d4e8fd4-1356-4086-a2b2-c007f7044d4d" providerId="ADAL" clId="{4CC3E382-0337-4A6E-82DE-0514D1E98131}" dt="2020-12-08T21:24:05.576" v="16158" actId="47"/>
        <pc:sldMkLst>
          <pc:docMk/>
          <pc:sldMk cId="2316497815" sldId="9980"/>
        </pc:sldMkLst>
        <pc:spChg chg="mod">
          <ac:chgData name="Muhammad" userId="1d4e8fd4-1356-4086-a2b2-c007f7044d4d" providerId="ADAL" clId="{4CC3E382-0337-4A6E-82DE-0514D1E98131}" dt="2020-11-27T18:14:35.143" v="356" actId="20577"/>
          <ac:spMkLst>
            <pc:docMk/>
            <pc:sldMk cId="2316497815" sldId="9980"/>
            <ac:spMk id="2" creationId="{4D176D4A-1008-4D2C-9A37-3E0277A2C550}"/>
          </ac:spMkLst>
        </pc:spChg>
        <pc:spChg chg="mod">
          <ac:chgData name="Muhammad" userId="1d4e8fd4-1356-4086-a2b2-c007f7044d4d" providerId="ADAL" clId="{4CC3E382-0337-4A6E-82DE-0514D1E98131}" dt="2020-11-27T18:14:50.576" v="357"/>
          <ac:spMkLst>
            <pc:docMk/>
            <pc:sldMk cId="2316497815" sldId="9980"/>
            <ac:spMk id="3" creationId="{F7AA0A95-9574-48DE-B821-26669EA0E2C7}"/>
          </ac:spMkLst>
        </pc:spChg>
      </pc:sldChg>
      <pc:sldChg chg="modSp new del mod">
        <pc:chgData name="Muhammad" userId="1d4e8fd4-1356-4086-a2b2-c007f7044d4d" providerId="ADAL" clId="{4CC3E382-0337-4A6E-82DE-0514D1E98131}" dt="2020-12-08T22:47:06.810" v="16914" actId="47"/>
        <pc:sldMkLst>
          <pc:docMk/>
          <pc:sldMk cId="4040049616" sldId="9981"/>
        </pc:sldMkLst>
        <pc:spChg chg="mod">
          <ac:chgData name="Muhammad" userId="1d4e8fd4-1356-4086-a2b2-c007f7044d4d" providerId="ADAL" clId="{4CC3E382-0337-4A6E-82DE-0514D1E98131}" dt="2020-11-27T19:28:54.127" v="431" actId="20577"/>
          <ac:spMkLst>
            <pc:docMk/>
            <pc:sldMk cId="4040049616" sldId="9981"/>
            <ac:spMk id="2" creationId="{4A088522-646C-4EDE-9FFD-2036FDF1ED28}"/>
          </ac:spMkLst>
        </pc:spChg>
        <pc:spChg chg="mod">
          <ac:chgData name="Muhammad" userId="1d4e8fd4-1356-4086-a2b2-c007f7044d4d" providerId="ADAL" clId="{4CC3E382-0337-4A6E-82DE-0514D1E98131}" dt="2020-12-08T22:31:20.543" v="16595" actId="27636"/>
          <ac:spMkLst>
            <pc:docMk/>
            <pc:sldMk cId="4040049616" sldId="9981"/>
            <ac:spMk id="3" creationId="{BD1A0467-FBA3-49AB-ACA8-2AACDF0B9447}"/>
          </ac:spMkLst>
        </pc:spChg>
      </pc:sldChg>
      <pc:sldChg chg="modSp new del mod">
        <pc:chgData name="Muhammad" userId="1d4e8fd4-1356-4086-a2b2-c007f7044d4d" providerId="ADAL" clId="{4CC3E382-0337-4A6E-82DE-0514D1E98131}" dt="2020-12-08T22:53:28.681" v="16928" actId="47"/>
        <pc:sldMkLst>
          <pc:docMk/>
          <pc:sldMk cId="254209531" sldId="9982"/>
        </pc:sldMkLst>
        <pc:spChg chg="mod">
          <ac:chgData name="Muhammad" userId="1d4e8fd4-1356-4086-a2b2-c007f7044d4d" providerId="ADAL" clId="{4CC3E382-0337-4A6E-82DE-0514D1E98131}" dt="2020-11-27T18:42:20.968" v="380" actId="20577"/>
          <ac:spMkLst>
            <pc:docMk/>
            <pc:sldMk cId="254209531" sldId="9982"/>
            <ac:spMk id="2" creationId="{5107CE6C-0789-49FB-BD71-F81FBECE3821}"/>
          </ac:spMkLst>
        </pc:spChg>
        <pc:spChg chg="mod">
          <ac:chgData name="Muhammad" userId="1d4e8fd4-1356-4086-a2b2-c007f7044d4d" providerId="ADAL" clId="{4CC3E382-0337-4A6E-82DE-0514D1E98131}" dt="2020-12-08T22:53:24.795" v="16926" actId="21"/>
          <ac:spMkLst>
            <pc:docMk/>
            <pc:sldMk cId="254209531" sldId="9982"/>
            <ac:spMk id="3" creationId="{E60678CD-43E9-491B-B7C2-D1AE3840BFE1}"/>
          </ac:spMkLst>
        </pc:spChg>
      </pc:sldChg>
      <pc:sldChg chg="modSp new del mod">
        <pc:chgData name="Muhammad" userId="1d4e8fd4-1356-4086-a2b2-c007f7044d4d" providerId="ADAL" clId="{4CC3E382-0337-4A6E-82DE-0514D1E98131}" dt="2020-12-08T23:20:13.594" v="17415" actId="47"/>
        <pc:sldMkLst>
          <pc:docMk/>
          <pc:sldMk cId="4227186522" sldId="9983"/>
        </pc:sldMkLst>
        <pc:spChg chg="mod">
          <ac:chgData name="Muhammad" userId="1d4e8fd4-1356-4086-a2b2-c007f7044d4d" providerId="ADAL" clId="{4CC3E382-0337-4A6E-82DE-0514D1E98131}" dt="2020-11-27T19:35:32.613" v="481" actId="20577"/>
          <ac:spMkLst>
            <pc:docMk/>
            <pc:sldMk cId="4227186522" sldId="9983"/>
            <ac:spMk id="2" creationId="{15C8B0EF-7688-42A1-A483-95AA96095221}"/>
          </ac:spMkLst>
        </pc:spChg>
        <pc:spChg chg="mod">
          <ac:chgData name="Muhammad" userId="1d4e8fd4-1356-4086-a2b2-c007f7044d4d" providerId="ADAL" clId="{4CC3E382-0337-4A6E-82DE-0514D1E98131}" dt="2020-11-27T22:21:23.073" v="712" actId="27636"/>
          <ac:spMkLst>
            <pc:docMk/>
            <pc:sldMk cId="4227186522" sldId="9983"/>
            <ac:spMk id="3" creationId="{5C0001AD-290E-48D2-9FAD-DEE177B9C757}"/>
          </ac:spMkLst>
        </pc:spChg>
      </pc:sldChg>
      <pc:sldChg chg="modSp new del mod modNotesTx">
        <pc:chgData name="Muhammad" userId="1d4e8fd4-1356-4086-a2b2-c007f7044d4d" providerId="ADAL" clId="{4CC3E382-0337-4A6E-82DE-0514D1E98131}" dt="2020-12-09T04:26:03.255" v="17617" actId="47"/>
        <pc:sldMkLst>
          <pc:docMk/>
          <pc:sldMk cId="13732373" sldId="9984"/>
        </pc:sldMkLst>
        <pc:spChg chg="mod">
          <ac:chgData name="Muhammad" userId="1d4e8fd4-1356-4086-a2b2-c007f7044d4d" providerId="ADAL" clId="{4CC3E382-0337-4A6E-82DE-0514D1E98131}" dt="2020-11-27T20:55:29.704" v="501" actId="20577"/>
          <ac:spMkLst>
            <pc:docMk/>
            <pc:sldMk cId="13732373" sldId="9984"/>
            <ac:spMk id="2" creationId="{5211384E-BE0B-40A5-8DF4-A87A9833DEEB}"/>
          </ac:spMkLst>
        </pc:spChg>
        <pc:spChg chg="mod">
          <ac:chgData name="Muhammad" userId="1d4e8fd4-1356-4086-a2b2-c007f7044d4d" providerId="ADAL" clId="{4CC3E382-0337-4A6E-82DE-0514D1E98131}" dt="2020-12-09T03:38:16.928" v="17440" actId="27636"/>
          <ac:spMkLst>
            <pc:docMk/>
            <pc:sldMk cId="13732373" sldId="9984"/>
            <ac:spMk id="3" creationId="{30AAE6F1-9750-4D39-B752-84AAC66D3952}"/>
          </ac:spMkLst>
        </pc:spChg>
      </pc:sldChg>
      <pc:sldChg chg="modSp new del mod">
        <pc:chgData name="Muhammad" userId="1d4e8fd4-1356-4086-a2b2-c007f7044d4d" providerId="ADAL" clId="{4CC3E382-0337-4A6E-82DE-0514D1E98131}" dt="2020-12-06T21:53:31.345" v="11303" actId="47"/>
        <pc:sldMkLst>
          <pc:docMk/>
          <pc:sldMk cId="1587787038" sldId="9985"/>
        </pc:sldMkLst>
        <pc:spChg chg="mod">
          <ac:chgData name="Muhammad" userId="1d4e8fd4-1356-4086-a2b2-c007f7044d4d" providerId="ADAL" clId="{4CC3E382-0337-4A6E-82DE-0514D1E98131}" dt="2020-12-06T21:53:17.063" v="11286" actId="21"/>
          <ac:spMkLst>
            <pc:docMk/>
            <pc:sldMk cId="1587787038" sldId="9985"/>
            <ac:spMk id="2" creationId="{A2BD282E-9F02-4661-9227-D0DA8FB548E0}"/>
          </ac:spMkLst>
        </pc:spChg>
      </pc:sldChg>
      <pc:sldChg chg="modSp new del mod modNotesTx">
        <pc:chgData name="Muhammad" userId="1d4e8fd4-1356-4086-a2b2-c007f7044d4d" providerId="ADAL" clId="{4CC3E382-0337-4A6E-82DE-0514D1E98131}" dt="2020-12-08T00:41:17.888" v="13887" actId="47"/>
        <pc:sldMkLst>
          <pc:docMk/>
          <pc:sldMk cId="3634204784" sldId="9986"/>
        </pc:sldMkLst>
        <pc:spChg chg="mod">
          <ac:chgData name="Muhammad" userId="1d4e8fd4-1356-4086-a2b2-c007f7044d4d" providerId="ADAL" clId="{4CC3E382-0337-4A6E-82DE-0514D1E98131}" dt="2020-11-27T21:23:08.430" v="569" actId="20577"/>
          <ac:spMkLst>
            <pc:docMk/>
            <pc:sldMk cId="3634204784" sldId="9986"/>
            <ac:spMk id="2" creationId="{0EC466F1-A8F9-4B52-927D-ED53FF803570}"/>
          </ac:spMkLst>
        </pc:spChg>
        <pc:spChg chg="mod">
          <ac:chgData name="Muhammad" userId="1d4e8fd4-1356-4086-a2b2-c007f7044d4d" providerId="ADAL" clId="{4CC3E382-0337-4A6E-82DE-0514D1E98131}" dt="2020-11-27T21:23:13.850" v="573"/>
          <ac:spMkLst>
            <pc:docMk/>
            <pc:sldMk cId="3634204784" sldId="9986"/>
            <ac:spMk id="3" creationId="{C37B9C7B-C81E-4176-9922-73D6FB39EA51}"/>
          </ac:spMkLst>
        </pc:spChg>
      </pc:sldChg>
      <pc:sldChg chg="addSp delSp modSp new mod ord modClrScheme chgLayout">
        <pc:chgData name="Muhammad" userId="1d4e8fd4-1356-4086-a2b2-c007f7044d4d" providerId="ADAL" clId="{4CC3E382-0337-4A6E-82DE-0514D1E98131}" dt="2020-12-10T05:52:48.136" v="21956" actId="20577"/>
        <pc:sldMkLst>
          <pc:docMk/>
          <pc:sldMk cId="2131797570" sldId="9987"/>
        </pc:sldMkLst>
        <pc:spChg chg="mod ord">
          <ac:chgData name="Muhammad" userId="1d4e8fd4-1356-4086-a2b2-c007f7044d4d" providerId="ADAL" clId="{4CC3E382-0337-4A6E-82DE-0514D1E98131}" dt="2020-12-10T05:52:48.136" v="21956" actId="20577"/>
          <ac:spMkLst>
            <pc:docMk/>
            <pc:sldMk cId="2131797570" sldId="9987"/>
            <ac:spMk id="2" creationId="{E0EF9AC1-659B-48FF-B240-7AFAB33B1C8E}"/>
          </ac:spMkLst>
        </pc:spChg>
        <pc:spChg chg="mod ord">
          <ac:chgData name="Muhammad" userId="1d4e8fd4-1356-4086-a2b2-c007f7044d4d" providerId="ADAL" clId="{4CC3E382-0337-4A6E-82DE-0514D1E98131}" dt="2020-12-08T21:37:44.413" v="16380" actId="1076"/>
          <ac:spMkLst>
            <pc:docMk/>
            <pc:sldMk cId="2131797570" sldId="9987"/>
            <ac:spMk id="3" creationId="{A58E5E0E-2D01-4DCA-AFAF-1760EF591923}"/>
          </ac:spMkLst>
        </pc:spChg>
        <pc:spChg chg="add mod">
          <ac:chgData name="Muhammad" userId="1d4e8fd4-1356-4086-a2b2-c007f7044d4d" providerId="ADAL" clId="{4CC3E382-0337-4A6E-82DE-0514D1E98131}" dt="2020-11-28T18:23:03.509" v="1841" actId="1076"/>
          <ac:spMkLst>
            <pc:docMk/>
            <pc:sldMk cId="2131797570" sldId="9987"/>
            <ac:spMk id="7" creationId="{695D8EB8-8BA1-42BD-A43D-72EB98683385}"/>
          </ac:spMkLst>
        </pc:spChg>
        <pc:picChg chg="add mod">
          <ac:chgData name="Muhammad" userId="1d4e8fd4-1356-4086-a2b2-c007f7044d4d" providerId="ADAL" clId="{4CC3E382-0337-4A6E-82DE-0514D1E98131}" dt="2020-11-28T17:25:18.628" v="1430"/>
          <ac:picMkLst>
            <pc:docMk/>
            <pc:sldMk cId="2131797570" sldId="9987"/>
            <ac:picMk id="4" creationId="{C9669BB8-4A9A-4DC7-AA5B-837A8B5592CF}"/>
          </ac:picMkLst>
        </pc:picChg>
        <pc:picChg chg="add del mod modCrop">
          <ac:chgData name="Muhammad" userId="1d4e8fd4-1356-4086-a2b2-c007f7044d4d" providerId="ADAL" clId="{4CC3E382-0337-4A6E-82DE-0514D1E98131}" dt="2020-11-28T18:20:59.849" v="1811" actId="21"/>
          <ac:picMkLst>
            <pc:docMk/>
            <pc:sldMk cId="2131797570" sldId="9987"/>
            <ac:picMk id="5" creationId="{BB832582-43E7-4FB1-9F3C-9A03A23C33C0}"/>
          </ac:picMkLst>
        </pc:picChg>
        <pc:picChg chg="add mod modCrop">
          <ac:chgData name="Muhammad" userId="1d4e8fd4-1356-4086-a2b2-c007f7044d4d" providerId="ADAL" clId="{4CC3E382-0337-4A6E-82DE-0514D1E98131}" dt="2020-11-28T18:22:57.551" v="1840" actId="1076"/>
          <ac:picMkLst>
            <pc:docMk/>
            <pc:sldMk cId="2131797570" sldId="9987"/>
            <ac:picMk id="8" creationId="{8296817C-9781-4AE1-BF96-C82EEFD11442}"/>
          </ac:picMkLst>
        </pc:picChg>
        <pc:picChg chg="add mod">
          <ac:chgData name="Muhammad" userId="1d4e8fd4-1356-4086-a2b2-c007f7044d4d" providerId="ADAL" clId="{4CC3E382-0337-4A6E-82DE-0514D1E98131}" dt="2020-11-28T18:22:57.551" v="1840" actId="1076"/>
          <ac:picMkLst>
            <pc:docMk/>
            <pc:sldMk cId="2131797570" sldId="9987"/>
            <ac:picMk id="9" creationId="{2D0C4492-DAC3-4D56-8BA4-FC9571EAF9BC}"/>
          </ac:picMkLst>
        </pc:picChg>
        <pc:picChg chg="add mod">
          <ac:chgData name="Muhammad" userId="1d4e8fd4-1356-4086-a2b2-c007f7044d4d" providerId="ADAL" clId="{4CC3E382-0337-4A6E-82DE-0514D1E98131}" dt="2020-11-28T18:22:57.551" v="1840" actId="1076"/>
          <ac:picMkLst>
            <pc:docMk/>
            <pc:sldMk cId="2131797570" sldId="9987"/>
            <ac:picMk id="10" creationId="{CE3D2313-D7EB-4479-BFFC-12AEADBCB313}"/>
          </ac:picMkLst>
        </pc:picChg>
        <pc:picChg chg="add mod modCrop">
          <ac:chgData name="Muhammad" userId="1d4e8fd4-1356-4086-a2b2-c007f7044d4d" providerId="ADAL" clId="{4CC3E382-0337-4A6E-82DE-0514D1E98131}" dt="2020-11-28T18:22:57.551" v="1840" actId="1076"/>
          <ac:picMkLst>
            <pc:docMk/>
            <pc:sldMk cId="2131797570" sldId="9987"/>
            <ac:picMk id="11" creationId="{50487AC7-1B1C-45BC-A1F0-44DB7E26A48F}"/>
          </ac:picMkLst>
        </pc:picChg>
      </pc:sldChg>
      <pc:sldChg chg="modSp new del mod modNotesTx">
        <pc:chgData name="Muhammad" userId="1d4e8fd4-1356-4086-a2b2-c007f7044d4d" providerId="ADAL" clId="{4CC3E382-0337-4A6E-82DE-0514D1E98131}" dt="2020-12-09T04:44:54.637" v="17762" actId="47"/>
        <pc:sldMkLst>
          <pc:docMk/>
          <pc:sldMk cId="1871931442" sldId="9988"/>
        </pc:sldMkLst>
        <pc:spChg chg="mod">
          <ac:chgData name="Muhammad" userId="1d4e8fd4-1356-4086-a2b2-c007f7044d4d" providerId="ADAL" clId="{4CC3E382-0337-4A6E-82DE-0514D1E98131}" dt="2020-12-02T07:08:05.871" v="3891" actId="20577"/>
          <ac:spMkLst>
            <pc:docMk/>
            <pc:sldMk cId="1871931442" sldId="9988"/>
            <ac:spMk id="2" creationId="{86245181-647D-49F5-81A3-CB274D5D0037}"/>
          </ac:spMkLst>
        </pc:spChg>
        <pc:spChg chg="mod">
          <ac:chgData name="Muhammad" userId="1d4e8fd4-1356-4086-a2b2-c007f7044d4d" providerId="ADAL" clId="{4CC3E382-0337-4A6E-82DE-0514D1E98131}" dt="2020-12-09T04:44:52.999" v="17761" actId="21"/>
          <ac:spMkLst>
            <pc:docMk/>
            <pc:sldMk cId="1871931442" sldId="9988"/>
            <ac:spMk id="3" creationId="{58CB3DCF-8F82-467E-A835-68A7EAE29A95}"/>
          </ac:spMkLst>
        </pc:spChg>
      </pc:sldChg>
      <pc:sldChg chg="modSp new del mod ord">
        <pc:chgData name="Muhammad" userId="1d4e8fd4-1356-4086-a2b2-c007f7044d4d" providerId="ADAL" clId="{4CC3E382-0337-4A6E-82DE-0514D1E98131}" dt="2020-12-07T20:02:47.526" v="12270" actId="47"/>
        <pc:sldMkLst>
          <pc:docMk/>
          <pc:sldMk cId="2926105005" sldId="9989"/>
        </pc:sldMkLst>
        <pc:spChg chg="mod">
          <ac:chgData name="Muhammad" userId="1d4e8fd4-1356-4086-a2b2-c007f7044d4d" providerId="ADAL" clId="{4CC3E382-0337-4A6E-82DE-0514D1E98131}" dt="2020-11-27T22:18:08.601" v="672" actId="20577"/>
          <ac:spMkLst>
            <pc:docMk/>
            <pc:sldMk cId="2926105005" sldId="9989"/>
            <ac:spMk id="2" creationId="{0FC7C66D-7C2C-41D4-B69E-CD05342B8D63}"/>
          </ac:spMkLst>
        </pc:spChg>
        <pc:spChg chg="mod">
          <ac:chgData name="Muhammad" userId="1d4e8fd4-1356-4086-a2b2-c007f7044d4d" providerId="ADAL" clId="{4CC3E382-0337-4A6E-82DE-0514D1E98131}" dt="2020-11-27T22:19:02.747" v="675"/>
          <ac:spMkLst>
            <pc:docMk/>
            <pc:sldMk cId="2926105005" sldId="9989"/>
            <ac:spMk id="3" creationId="{5AF6329F-BD2C-4C69-956C-70C190880553}"/>
          </ac:spMkLst>
        </pc:spChg>
      </pc:sldChg>
      <pc:sldChg chg="modSp new del mod">
        <pc:chgData name="Muhammad" userId="1d4e8fd4-1356-4086-a2b2-c007f7044d4d" providerId="ADAL" clId="{4CC3E382-0337-4A6E-82DE-0514D1E98131}" dt="2020-12-09T05:37:35.928" v="18071" actId="47"/>
        <pc:sldMkLst>
          <pc:docMk/>
          <pc:sldMk cId="1251950989" sldId="9990"/>
        </pc:sldMkLst>
        <pc:spChg chg="mod">
          <ac:chgData name="Muhammad" userId="1d4e8fd4-1356-4086-a2b2-c007f7044d4d" providerId="ADAL" clId="{4CC3E382-0337-4A6E-82DE-0514D1E98131}" dt="2020-11-27T22:20:02.351" v="706" actId="20577"/>
          <ac:spMkLst>
            <pc:docMk/>
            <pc:sldMk cId="1251950989" sldId="9990"/>
            <ac:spMk id="2" creationId="{A7C67E6B-3DA6-4E7F-8C93-C6790F5ED1A6}"/>
          </ac:spMkLst>
        </pc:spChg>
        <pc:spChg chg="mod">
          <ac:chgData name="Muhammad" userId="1d4e8fd4-1356-4086-a2b2-c007f7044d4d" providerId="ADAL" clId="{4CC3E382-0337-4A6E-82DE-0514D1E98131}" dt="2020-11-27T22:20:03.602" v="707"/>
          <ac:spMkLst>
            <pc:docMk/>
            <pc:sldMk cId="1251950989" sldId="9990"/>
            <ac:spMk id="3" creationId="{3367B180-6DEA-4B0B-848A-E20E76224F70}"/>
          </ac:spMkLst>
        </pc:spChg>
      </pc:sldChg>
      <pc:sldChg chg="modSp new del mod">
        <pc:chgData name="Muhammad" userId="1d4e8fd4-1356-4086-a2b2-c007f7044d4d" providerId="ADAL" clId="{4CC3E382-0337-4A6E-82DE-0514D1E98131}" dt="2020-12-08T21:27:33.343" v="16282" actId="47"/>
        <pc:sldMkLst>
          <pc:docMk/>
          <pc:sldMk cId="1185898259" sldId="9991"/>
        </pc:sldMkLst>
        <pc:spChg chg="mod">
          <ac:chgData name="Muhammad" userId="1d4e8fd4-1356-4086-a2b2-c007f7044d4d" providerId="ADAL" clId="{4CC3E382-0337-4A6E-82DE-0514D1E98131}" dt="2020-11-27T22:25:12.032" v="721" actId="20577"/>
          <ac:spMkLst>
            <pc:docMk/>
            <pc:sldMk cId="1185898259" sldId="9991"/>
            <ac:spMk id="2" creationId="{FADD2538-9393-43F8-B59C-69625091A222}"/>
          </ac:spMkLst>
        </pc:spChg>
      </pc:sldChg>
      <pc:sldChg chg="addSp delSp modSp new del mod modClrScheme chgLayout">
        <pc:chgData name="Muhammad" userId="1d4e8fd4-1356-4086-a2b2-c007f7044d4d" providerId="ADAL" clId="{4CC3E382-0337-4A6E-82DE-0514D1E98131}" dt="2020-12-02T07:05:13.305" v="3889" actId="47"/>
        <pc:sldMkLst>
          <pc:docMk/>
          <pc:sldMk cId="1408831303" sldId="9992"/>
        </pc:sldMkLst>
        <pc:spChg chg="del mod ord">
          <ac:chgData name="Muhammad" userId="1d4e8fd4-1356-4086-a2b2-c007f7044d4d" providerId="ADAL" clId="{4CC3E382-0337-4A6E-82DE-0514D1E98131}" dt="2020-11-27T22:25:47.865" v="723" actId="700"/>
          <ac:spMkLst>
            <pc:docMk/>
            <pc:sldMk cId="1408831303" sldId="9992"/>
            <ac:spMk id="2" creationId="{D59B64DD-245E-40F8-B422-12ECA5185B40}"/>
          </ac:spMkLst>
        </pc:spChg>
        <pc:spChg chg="add mod ord">
          <ac:chgData name="Muhammad" userId="1d4e8fd4-1356-4086-a2b2-c007f7044d4d" providerId="ADAL" clId="{4CC3E382-0337-4A6E-82DE-0514D1E98131}" dt="2020-12-02T06:55:40.120" v="3881" actId="21"/>
          <ac:spMkLst>
            <pc:docMk/>
            <pc:sldMk cId="1408831303" sldId="9992"/>
            <ac:spMk id="3" creationId="{C9AD5E8D-FC96-4EC5-B709-B711F37DFB9F}"/>
          </ac:spMkLst>
        </pc:spChg>
        <pc:spChg chg="add mod ord">
          <ac:chgData name="Muhammad" userId="1d4e8fd4-1356-4086-a2b2-c007f7044d4d" providerId="ADAL" clId="{4CC3E382-0337-4A6E-82DE-0514D1E98131}" dt="2020-11-27T22:25:47.865" v="723" actId="700"/>
          <ac:spMkLst>
            <pc:docMk/>
            <pc:sldMk cId="1408831303" sldId="9992"/>
            <ac:spMk id="4" creationId="{76DBDDFF-5697-4DFA-8B40-61F4F421E8E0}"/>
          </ac:spMkLst>
        </pc:spChg>
      </pc:sldChg>
      <pc:sldChg chg="addSp delSp modSp new del mod modClrScheme chgLayout">
        <pc:chgData name="Muhammad" userId="1d4e8fd4-1356-4086-a2b2-c007f7044d4d" providerId="ADAL" clId="{4CC3E382-0337-4A6E-82DE-0514D1E98131}" dt="2020-11-28T18:35:44.849" v="1917" actId="47"/>
        <pc:sldMkLst>
          <pc:docMk/>
          <pc:sldMk cId="3823094034" sldId="9993"/>
        </pc:sldMkLst>
        <pc:spChg chg="del mod ord">
          <ac:chgData name="Muhammad" userId="1d4e8fd4-1356-4086-a2b2-c007f7044d4d" providerId="ADAL" clId="{4CC3E382-0337-4A6E-82DE-0514D1E98131}" dt="2020-11-27T22:26:12.261" v="754" actId="700"/>
          <ac:spMkLst>
            <pc:docMk/>
            <pc:sldMk cId="3823094034" sldId="9993"/>
            <ac:spMk id="2" creationId="{10896D10-4C74-4875-A2DD-02651B46D330}"/>
          </ac:spMkLst>
        </pc:spChg>
        <pc:spChg chg="add mod">
          <ac:chgData name="Muhammad" userId="1d4e8fd4-1356-4086-a2b2-c007f7044d4d" providerId="ADAL" clId="{4CC3E382-0337-4A6E-82DE-0514D1E98131}" dt="2020-11-28T18:35:41.050" v="1915" actId="21"/>
          <ac:spMkLst>
            <pc:docMk/>
            <pc:sldMk cId="3823094034" sldId="9993"/>
            <ac:spMk id="3" creationId="{9ABBD6C8-4384-4C1A-B7C1-02A2D5211E49}"/>
          </ac:spMkLst>
        </pc:spChg>
        <pc:spChg chg="del mod ord">
          <ac:chgData name="Muhammad" userId="1d4e8fd4-1356-4086-a2b2-c007f7044d4d" providerId="ADAL" clId="{4CC3E382-0337-4A6E-82DE-0514D1E98131}" dt="2020-11-27T22:26:12.261" v="754" actId="700"/>
          <ac:spMkLst>
            <pc:docMk/>
            <pc:sldMk cId="3823094034" sldId="9993"/>
            <ac:spMk id="3" creationId="{E5462054-35A0-42E7-96E9-680424BA524D}"/>
          </ac:spMkLst>
        </pc:spChg>
        <pc:spChg chg="add del mod ord">
          <ac:chgData name="Muhammad" userId="1d4e8fd4-1356-4086-a2b2-c007f7044d4d" providerId="ADAL" clId="{4CC3E382-0337-4A6E-82DE-0514D1E98131}" dt="2020-11-28T18:35:41.050" v="1915" actId="21"/>
          <ac:spMkLst>
            <pc:docMk/>
            <pc:sldMk cId="3823094034" sldId="9993"/>
            <ac:spMk id="4" creationId="{4654D967-1C16-4ADA-999B-E3F6F7093C93}"/>
          </ac:spMkLst>
        </pc:spChg>
        <pc:spChg chg="add del mod ord">
          <ac:chgData name="Muhammad" userId="1d4e8fd4-1356-4086-a2b2-c007f7044d4d" providerId="ADAL" clId="{4CC3E382-0337-4A6E-82DE-0514D1E98131}" dt="2020-11-28T18:35:41.050" v="1915" actId="21"/>
          <ac:spMkLst>
            <pc:docMk/>
            <pc:sldMk cId="3823094034" sldId="9993"/>
            <ac:spMk id="5" creationId="{5B8300F6-B55E-45B6-90D1-380C9BE53E9B}"/>
          </ac:spMkLst>
        </pc:spChg>
      </pc:sldChg>
      <pc:sldChg chg="modSp new add del mod">
        <pc:chgData name="Muhammad" userId="1d4e8fd4-1356-4086-a2b2-c007f7044d4d" providerId="ADAL" clId="{4CC3E382-0337-4A6E-82DE-0514D1E98131}" dt="2020-11-28T18:36:39.610" v="1923" actId="47"/>
        <pc:sldMkLst>
          <pc:docMk/>
          <pc:sldMk cId="71822680" sldId="9994"/>
        </pc:sldMkLst>
        <pc:spChg chg="mod">
          <ac:chgData name="Muhammad" userId="1d4e8fd4-1356-4086-a2b2-c007f7044d4d" providerId="ADAL" clId="{4CC3E382-0337-4A6E-82DE-0514D1E98131}" dt="2020-11-27T22:33:36.201" v="802" actId="20577"/>
          <ac:spMkLst>
            <pc:docMk/>
            <pc:sldMk cId="71822680" sldId="9994"/>
            <ac:spMk id="2" creationId="{C2106E19-5269-459D-89F6-7B801C5D61D0}"/>
          </ac:spMkLst>
        </pc:spChg>
      </pc:sldChg>
      <pc:sldChg chg="addSp delSp modSp new del mod modClrScheme chgLayout modNotesTx">
        <pc:chgData name="Muhammad" userId="1d4e8fd4-1356-4086-a2b2-c007f7044d4d" providerId="ADAL" clId="{4CC3E382-0337-4A6E-82DE-0514D1E98131}" dt="2020-12-08T18:31:09.922" v="15289" actId="47"/>
        <pc:sldMkLst>
          <pc:docMk/>
          <pc:sldMk cId="4250319752" sldId="9995"/>
        </pc:sldMkLst>
        <pc:spChg chg="del mod ord">
          <ac:chgData name="Muhammad" userId="1d4e8fd4-1356-4086-a2b2-c007f7044d4d" providerId="ADAL" clId="{4CC3E382-0337-4A6E-82DE-0514D1E98131}" dt="2020-11-27T22:33:47.417" v="804" actId="700"/>
          <ac:spMkLst>
            <pc:docMk/>
            <pc:sldMk cId="4250319752" sldId="9995"/>
            <ac:spMk id="2" creationId="{EB1F63B0-5DAE-4115-874C-12840F5676E0}"/>
          </ac:spMkLst>
        </pc:spChg>
        <pc:spChg chg="del mod ord">
          <ac:chgData name="Muhammad" userId="1d4e8fd4-1356-4086-a2b2-c007f7044d4d" providerId="ADAL" clId="{4CC3E382-0337-4A6E-82DE-0514D1E98131}" dt="2020-11-27T22:33:47.417" v="804" actId="700"/>
          <ac:spMkLst>
            <pc:docMk/>
            <pc:sldMk cId="4250319752" sldId="9995"/>
            <ac:spMk id="3" creationId="{CE501C3D-FECE-43DC-8D1D-CEC9CCEAEB2C}"/>
          </ac:spMkLst>
        </pc:spChg>
        <pc:spChg chg="add mod ord">
          <ac:chgData name="Muhammad" userId="1d4e8fd4-1356-4086-a2b2-c007f7044d4d" providerId="ADAL" clId="{4CC3E382-0337-4A6E-82DE-0514D1E98131}" dt="2020-11-27T22:33:50.448" v="806" actId="20577"/>
          <ac:spMkLst>
            <pc:docMk/>
            <pc:sldMk cId="4250319752" sldId="9995"/>
            <ac:spMk id="4" creationId="{BF3ABA9C-F75B-4F1A-9D45-ADD7B7796317}"/>
          </ac:spMkLst>
        </pc:spChg>
        <pc:spChg chg="add mod ord">
          <ac:chgData name="Muhammad" userId="1d4e8fd4-1356-4086-a2b2-c007f7044d4d" providerId="ADAL" clId="{4CC3E382-0337-4A6E-82DE-0514D1E98131}" dt="2020-11-27T22:33:47.417" v="804" actId="700"/>
          <ac:spMkLst>
            <pc:docMk/>
            <pc:sldMk cId="4250319752" sldId="9995"/>
            <ac:spMk id="5" creationId="{54A98F32-DDF5-4EA1-9564-083F3A978096}"/>
          </ac:spMkLst>
        </pc:spChg>
      </pc:sldChg>
      <pc:sldChg chg="addSp delSp modSp new mod modClrScheme chgLayout">
        <pc:chgData name="Muhammad" userId="1d4e8fd4-1356-4086-a2b2-c007f7044d4d" providerId="ADAL" clId="{4CC3E382-0337-4A6E-82DE-0514D1E98131}" dt="2020-11-28T07:41:15.544" v="1108"/>
        <pc:sldMkLst>
          <pc:docMk/>
          <pc:sldMk cId="1256949490" sldId="9996"/>
        </pc:sldMkLst>
        <pc:spChg chg="add del mod ord">
          <ac:chgData name="Muhammad" userId="1d4e8fd4-1356-4086-a2b2-c007f7044d4d" providerId="ADAL" clId="{4CC3E382-0337-4A6E-82DE-0514D1E98131}" dt="2020-11-28T07:41:15.544" v="1108"/>
          <ac:spMkLst>
            <pc:docMk/>
            <pc:sldMk cId="1256949490" sldId="9996"/>
            <ac:spMk id="2" creationId="{BF003A66-7191-4211-80AA-C8D7328326E2}"/>
          </ac:spMkLst>
        </pc:spChg>
        <pc:spChg chg="add del mod ord">
          <ac:chgData name="Muhammad" userId="1d4e8fd4-1356-4086-a2b2-c007f7044d4d" providerId="ADAL" clId="{4CC3E382-0337-4A6E-82DE-0514D1E98131}" dt="2020-11-28T07:40:56.592" v="1105" actId="700"/>
          <ac:spMkLst>
            <pc:docMk/>
            <pc:sldMk cId="1256949490" sldId="9996"/>
            <ac:spMk id="3" creationId="{7B6704CC-E05A-4538-83B1-610B91BC21DF}"/>
          </ac:spMkLst>
        </pc:spChg>
        <pc:spChg chg="add del mod ord">
          <ac:chgData name="Muhammad" userId="1d4e8fd4-1356-4086-a2b2-c007f7044d4d" providerId="ADAL" clId="{4CC3E382-0337-4A6E-82DE-0514D1E98131}" dt="2020-11-28T07:40:56.592" v="1105" actId="700"/>
          <ac:spMkLst>
            <pc:docMk/>
            <pc:sldMk cId="1256949490" sldId="9996"/>
            <ac:spMk id="4" creationId="{478686FF-E223-4252-B217-A75600109FFA}"/>
          </ac:spMkLst>
        </pc:spChg>
        <pc:spChg chg="add mod">
          <ac:chgData name="Muhammad" userId="1d4e8fd4-1356-4086-a2b2-c007f7044d4d" providerId="ADAL" clId="{4CC3E382-0337-4A6E-82DE-0514D1E98131}" dt="2020-11-28T07:41:08.439" v="1106"/>
          <ac:spMkLst>
            <pc:docMk/>
            <pc:sldMk cId="1256949490" sldId="9996"/>
            <ac:spMk id="5" creationId="{B275E9DC-8B1F-4483-956B-67891D026902}"/>
          </ac:spMkLst>
        </pc:spChg>
      </pc:sldChg>
      <pc:sldChg chg="addSp delSp modSp add mod">
        <pc:chgData name="Muhammad" userId="1d4e8fd4-1356-4086-a2b2-c007f7044d4d" providerId="ADAL" clId="{4CC3E382-0337-4A6E-82DE-0514D1E98131}" dt="2020-12-10T04:36:48.024" v="21877" actId="20577"/>
        <pc:sldMkLst>
          <pc:docMk/>
          <pc:sldMk cId="3817605974" sldId="9997"/>
        </pc:sldMkLst>
        <pc:spChg chg="mod">
          <ac:chgData name="Muhammad" userId="1d4e8fd4-1356-4086-a2b2-c007f7044d4d" providerId="ADAL" clId="{4CC3E382-0337-4A6E-82DE-0514D1E98131}" dt="2020-12-01T20:25:29.435" v="2830" actId="20577"/>
          <ac:spMkLst>
            <pc:docMk/>
            <pc:sldMk cId="3817605974" sldId="9997"/>
            <ac:spMk id="2" creationId="{F579EAAC-02D7-864B-9EE3-33045B2A5222}"/>
          </ac:spMkLst>
        </pc:spChg>
        <pc:spChg chg="del mod">
          <ac:chgData name="Muhammad" userId="1d4e8fd4-1356-4086-a2b2-c007f7044d4d" providerId="ADAL" clId="{4CC3E382-0337-4A6E-82DE-0514D1E98131}" dt="2020-11-28T07:43:27.821" v="1120" actId="478"/>
          <ac:spMkLst>
            <pc:docMk/>
            <pc:sldMk cId="3817605974" sldId="9997"/>
            <ac:spMk id="3" creationId="{73033628-632E-AE4D-AD59-03D72A274BD0}"/>
          </ac:spMkLst>
        </pc:spChg>
        <pc:spChg chg="del">
          <ac:chgData name="Muhammad" userId="1d4e8fd4-1356-4086-a2b2-c007f7044d4d" providerId="ADAL" clId="{4CC3E382-0337-4A6E-82DE-0514D1E98131}" dt="2020-11-28T07:43:30.190" v="1121" actId="478"/>
          <ac:spMkLst>
            <pc:docMk/>
            <pc:sldMk cId="3817605974" sldId="9997"/>
            <ac:spMk id="4" creationId="{62EC6CAA-D764-1044-814B-DD93B9096E9B}"/>
          </ac:spMkLst>
        </pc:spChg>
        <pc:spChg chg="add mod">
          <ac:chgData name="Muhammad" userId="1d4e8fd4-1356-4086-a2b2-c007f7044d4d" providerId="ADAL" clId="{4CC3E382-0337-4A6E-82DE-0514D1E98131}" dt="2020-11-28T07:43:37.127" v="1123"/>
          <ac:spMkLst>
            <pc:docMk/>
            <pc:sldMk cId="3817605974" sldId="9997"/>
            <ac:spMk id="5" creationId="{B61CE6C1-BC72-4893-85AD-C70B61687BCE}"/>
          </ac:spMkLst>
        </pc:spChg>
        <pc:spChg chg="add mod">
          <ac:chgData name="Muhammad" userId="1d4e8fd4-1356-4086-a2b2-c007f7044d4d" providerId="ADAL" clId="{4CC3E382-0337-4A6E-82DE-0514D1E98131}" dt="2020-11-28T07:43:37.127" v="1123"/>
          <ac:spMkLst>
            <pc:docMk/>
            <pc:sldMk cId="3817605974" sldId="9997"/>
            <ac:spMk id="6" creationId="{34CCCC0D-C0EC-4C6D-8A41-FDAA28390F83}"/>
          </ac:spMkLst>
        </pc:spChg>
        <pc:spChg chg="add mod">
          <ac:chgData name="Muhammad" userId="1d4e8fd4-1356-4086-a2b2-c007f7044d4d" providerId="ADAL" clId="{4CC3E382-0337-4A6E-82DE-0514D1E98131}" dt="2020-12-10T04:36:48.024" v="21877" actId="20577"/>
          <ac:spMkLst>
            <pc:docMk/>
            <pc:sldMk cId="3817605974" sldId="9997"/>
            <ac:spMk id="7" creationId="{D5F8C8EA-6459-42F6-88F9-2004B3BAE6F6}"/>
          </ac:spMkLst>
        </pc:spChg>
      </pc:sldChg>
      <pc:sldChg chg="addSp delSp modSp add del mod modNotesTx">
        <pc:chgData name="Muhammad" userId="1d4e8fd4-1356-4086-a2b2-c007f7044d4d" providerId="ADAL" clId="{4CC3E382-0337-4A6E-82DE-0514D1E98131}" dt="2020-12-09T23:57:22.725" v="21063" actId="47"/>
        <pc:sldMkLst>
          <pc:docMk/>
          <pc:sldMk cId="4215665369" sldId="9998"/>
        </pc:sldMkLst>
        <pc:spChg chg="del">
          <ac:chgData name="Muhammad" userId="1d4e8fd4-1356-4086-a2b2-c007f7044d4d" providerId="ADAL" clId="{4CC3E382-0337-4A6E-82DE-0514D1E98131}" dt="2020-11-28T07:44:07.340" v="1127" actId="478"/>
          <ac:spMkLst>
            <pc:docMk/>
            <pc:sldMk cId="4215665369" sldId="9998"/>
            <ac:spMk id="3" creationId="{B620443C-CE17-C64B-B2F5-A6A17784D1EA}"/>
          </ac:spMkLst>
        </pc:spChg>
        <pc:spChg chg="del">
          <ac:chgData name="Muhammad" userId="1d4e8fd4-1356-4086-a2b2-c007f7044d4d" providerId="ADAL" clId="{4CC3E382-0337-4A6E-82DE-0514D1E98131}" dt="2020-11-28T07:44:07.340" v="1127" actId="478"/>
          <ac:spMkLst>
            <pc:docMk/>
            <pc:sldMk cId="4215665369" sldId="9998"/>
            <ac:spMk id="4" creationId="{BBEC7508-30F6-0F4F-B957-0B26DCE4332A}"/>
          </ac:spMkLst>
        </pc:spChg>
        <pc:spChg chg="add del mod">
          <ac:chgData name="Muhammad" userId="1d4e8fd4-1356-4086-a2b2-c007f7044d4d" providerId="ADAL" clId="{4CC3E382-0337-4A6E-82DE-0514D1E98131}" dt="2020-11-28T07:44:42.562" v="1130" actId="478"/>
          <ac:spMkLst>
            <pc:docMk/>
            <pc:sldMk cId="4215665369" sldId="9998"/>
            <ac:spMk id="6" creationId="{9DBBA152-27C0-4763-BCC5-AF597BC47A2E}"/>
          </ac:spMkLst>
        </pc:spChg>
        <pc:spChg chg="add del mod">
          <ac:chgData name="Muhammad" userId="1d4e8fd4-1356-4086-a2b2-c007f7044d4d" providerId="ADAL" clId="{4CC3E382-0337-4A6E-82DE-0514D1E98131}" dt="2020-11-28T07:44:53.757" v="1136" actId="478"/>
          <ac:spMkLst>
            <pc:docMk/>
            <pc:sldMk cId="4215665369" sldId="9998"/>
            <ac:spMk id="8" creationId="{2A8BD6BB-E708-41E7-B9E5-57799C4C45EB}"/>
          </ac:spMkLst>
        </pc:spChg>
        <pc:spChg chg="add del mod">
          <ac:chgData name="Muhammad" userId="1d4e8fd4-1356-4086-a2b2-c007f7044d4d" providerId="ADAL" clId="{4CC3E382-0337-4A6E-82DE-0514D1E98131}" dt="2020-11-28T07:44:45.261" v="1132"/>
          <ac:spMkLst>
            <pc:docMk/>
            <pc:sldMk cId="4215665369" sldId="9998"/>
            <ac:spMk id="9" creationId="{6907265B-69D0-48B9-BEE8-900842688869}"/>
          </ac:spMkLst>
        </pc:spChg>
        <pc:spChg chg="add mod">
          <ac:chgData name="Muhammad" userId="1d4e8fd4-1356-4086-a2b2-c007f7044d4d" providerId="ADAL" clId="{4CC3E382-0337-4A6E-82DE-0514D1E98131}" dt="2020-12-09T23:54:19.788" v="21061" actId="27636"/>
          <ac:spMkLst>
            <pc:docMk/>
            <pc:sldMk cId="4215665369" sldId="9998"/>
            <ac:spMk id="10" creationId="{43FBF0AA-6088-4C8B-9A02-CCF6F601A1CE}"/>
          </ac:spMkLst>
        </pc:spChg>
        <pc:spChg chg="add del mod">
          <ac:chgData name="Muhammad" userId="1d4e8fd4-1356-4086-a2b2-c007f7044d4d" providerId="ADAL" clId="{4CC3E382-0337-4A6E-82DE-0514D1E98131}" dt="2020-11-28T15:49:01.422" v="1176" actId="478"/>
          <ac:spMkLst>
            <pc:docMk/>
            <pc:sldMk cId="4215665369" sldId="9998"/>
            <ac:spMk id="11" creationId="{13E4A23C-6B2F-480A-BA19-C11D360B60FA}"/>
          </ac:spMkLst>
        </pc:spChg>
        <pc:picChg chg="add del mod">
          <ac:chgData name="Muhammad" userId="1d4e8fd4-1356-4086-a2b2-c007f7044d4d" providerId="ADAL" clId="{4CC3E382-0337-4A6E-82DE-0514D1E98131}" dt="2020-11-28T07:44:22.988" v="1129" actId="478"/>
          <ac:picMkLst>
            <pc:docMk/>
            <pc:sldMk cId="4215665369" sldId="9998"/>
            <ac:picMk id="7" creationId="{65FF65D9-57D0-47CE-A39F-4FE013D0A543}"/>
          </ac:picMkLst>
        </pc:picChg>
        <pc:picChg chg="add del mod">
          <ac:chgData name="Muhammad" userId="1d4e8fd4-1356-4086-a2b2-c007f7044d4d" providerId="ADAL" clId="{4CC3E382-0337-4A6E-82DE-0514D1E98131}" dt="2020-11-28T15:49:29.172" v="1181" actId="478"/>
          <ac:picMkLst>
            <pc:docMk/>
            <pc:sldMk cId="4215665369" sldId="9998"/>
            <ac:picMk id="12" creationId="{02E2AA07-1A8D-4A2C-84E1-C9804C477A0C}"/>
          </ac:picMkLst>
        </pc:picChg>
      </pc:sldChg>
      <pc:sldChg chg="addSp delSp modSp add mod ord">
        <pc:chgData name="Muhammad" userId="1d4e8fd4-1356-4086-a2b2-c007f7044d4d" providerId="ADAL" clId="{4CC3E382-0337-4A6E-82DE-0514D1E98131}" dt="2020-12-10T05:51:57.166" v="21950"/>
        <pc:sldMkLst>
          <pc:docMk/>
          <pc:sldMk cId="1785928889" sldId="9999"/>
        </pc:sldMkLst>
        <pc:spChg chg="mod">
          <ac:chgData name="Muhammad" userId="1d4e8fd4-1356-4086-a2b2-c007f7044d4d" providerId="ADAL" clId="{4CC3E382-0337-4A6E-82DE-0514D1E98131}" dt="2020-11-28T15:40:51.382" v="1162"/>
          <ac:spMkLst>
            <pc:docMk/>
            <pc:sldMk cId="1785928889" sldId="9999"/>
            <ac:spMk id="2" creationId="{A1F7D0C9-8E4B-4F4A-A2C8-9BFF6298A475}"/>
          </ac:spMkLst>
        </pc:spChg>
        <pc:spChg chg="mod">
          <ac:chgData name="Muhammad" userId="1d4e8fd4-1356-4086-a2b2-c007f7044d4d" providerId="ADAL" clId="{4CC3E382-0337-4A6E-82DE-0514D1E98131}" dt="2020-12-09T20:59:03.822" v="19451" actId="20577"/>
          <ac:spMkLst>
            <pc:docMk/>
            <pc:sldMk cId="1785928889" sldId="9999"/>
            <ac:spMk id="5" creationId="{BC8D1FDB-7F7C-874C-9776-6F3B3D2834C7}"/>
          </ac:spMkLst>
        </pc:spChg>
        <pc:picChg chg="add mod">
          <ac:chgData name="Muhammad" userId="1d4e8fd4-1356-4086-a2b2-c007f7044d4d" providerId="ADAL" clId="{4CC3E382-0337-4A6E-82DE-0514D1E98131}" dt="2020-11-28T15:42:38.101" v="1170" actId="1076"/>
          <ac:picMkLst>
            <pc:docMk/>
            <pc:sldMk cId="1785928889" sldId="9999"/>
            <ac:picMk id="4" creationId="{40BDBFA5-242A-4B65-8899-A7F9615E71D3}"/>
          </ac:picMkLst>
        </pc:picChg>
        <pc:picChg chg="add mod">
          <ac:chgData name="Muhammad" userId="1d4e8fd4-1356-4086-a2b2-c007f7044d4d" providerId="ADAL" clId="{4CC3E382-0337-4A6E-82DE-0514D1E98131}" dt="2020-12-10T04:37:28.354" v="21879"/>
          <ac:picMkLst>
            <pc:docMk/>
            <pc:sldMk cId="1785928889" sldId="9999"/>
            <ac:picMk id="6" creationId="{A7AC60B9-A81B-403C-9391-C3147EC8A571}"/>
          </ac:picMkLst>
        </pc:picChg>
        <pc:picChg chg="del">
          <ac:chgData name="Muhammad" userId="1d4e8fd4-1356-4086-a2b2-c007f7044d4d" providerId="ADAL" clId="{4CC3E382-0337-4A6E-82DE-0514D1E98131}" dt="2020-12-10T04:37:28" v="21878" actId="478"/>
          <ac:picMkLst>
            <pc:docMk/>
            <pc:sldMk cId="1785928889" sldId="9999"/>
            <ac:picMk id="8" creationId="{CFDED591-6617-4700-B376-CD21543AFC7B}"/>
          </ac:picMkLst>
        </pc:picChg>
      </pc:sldChg>
      <pc:sldChg chg="delSp modSp add mod">
        <pc:chgData name="Muhammad" userId="1d4e8fd4-1356-4086-a2b2-c007f7044d4d" providerId="ADAL" clId="{4CC3E382-0337-4A6E-82DE-0514D1E98131}" dt="2020-11-28T15:49:25.016" v="1180" actId="478"/>
        <pc:sldMkLst>
          <pc:docMk/>
          <pc:sldMk cId="1651294092" sldId="10000"/>
        </pc:sldMkLst>
        <pc:spChg chg="del">
          <ac:chgData name="Muhammad" userId="1d4e8fd4-1356-4086-a2b2-c007f7044d4d" providerId="ADAL" clId="{4CC3E382-0337-4A6E-82DE-0514D1E98131}" dt="2020-11-28T15:48:52.970" v="1174" actId="478"/>
          <ac:spMkLst>
            <pc:docMk/>
            <pc:sldMk cId="1651294092" sldId="10000"/>
            <ac:spMk id="10" creationId="{43FBF0AA-6088-4C8B-9A02-CCF6F601A1CE}"/>
          </ac:spMkLst>
        </pc:spChg>
        <pc:spChg chg="mod">
          <ac:chgData name="Muhammad" userId="1d4e8fd4-1356-4086-a2b2-c007f7044d4d" providerId="ADAL" clId="{4CC3E382-0337-4A6E-82DE-0514D1E98131}" dt="2020-11-28T15:48:58.564" v="1175" actId="1076"/>
          <ac:spMkLst>
            <pc:docMk/>
            <pc:sldMk cId="1651294092" sldId="10000"/>
            <ac:spMk id="11" creationId="{13E4A23C-6B2F-480A-BA19-C11D360B60FA}"/>
          </ac:spMkLst>
        </pc:spChg>
        <pc:picChg chg="del">
          <ac:chgData name="Muhammad" userId="1d4e8fd4-1356-4086-a2b2-c007f7044d4d" providerId="ADAL" clId="{4CC3E382-0337-4A6E-82DE-0514D1E98131}" dt="2020-11-28T15:49:25.016" v="1180" actId="478"/>
          <ac:picMkLst>
            <pc:docMk/>
            <pc:sldMk cId="1651294092" sldId="10000"/>
            <ac:picMk id="12" creationId="{02E2AA07-1A8D-4A2C-84E1-C9804C477A0C}"/>
          </ac:picMkLst>
        </pc:picChg>
      </pc:sldChg>
      <pc:sldChg chg="addSp delSp modSp add mod ord">
        <pc:chgData name="Muhammad" userId="1d4e8fd4-1356-4086-a2b2-c007f7044d4d" providerId="ADAL" clId="{4CC3E382-0337-4A6E-82DE-0514D1E98131}" dt="2020-12-10T05:51:54.971" v="21948"/>
        <pc:sldMkLst>
          <pc:docMk/>
          <pc:sldMk cId="3521463396" sldId="10001"/>
        </pc:sldMkLst>
        <pc:spChg chg="add del mod">
          <ac:chgData name="Muhammad" userId="1d4e8fd4-1356-4086-a2b2-c007f7044d4d" providerId="ADAL" clId="{4CC3E382-0337-4A6E-82DE-0514D1E98131}" dt="2020-11-28T15:53:50.175" v="1213" actId="478"/>
          <ac:spMkLst>
            <pc:docMk/>
            <pc:sldMk cId="3521463396" sldId="10001"/>
            <ac:spMk id="4" creationId="{9742A564-4AF0-4169-814C-EA8D6D4EBA55}"/>
          </ac:spMkLst>
        </pc:spChg>
        <pc:spChg chg="add mod">
          <ac:chgData name="Muhammad" userId="1d4e8fd4-1356-4086-a2b2-c007f7044d4d" providerId="ADAL" clId="{4CC3E382-0337-4A6E-82DE-0514D1E98131}" dt="2020-11-28T15:53:51.579" v="1214"/>
          <ac:spMkLst>
            <pc:docMk/>
            <pc:sldMk cId="3521463396" sldId="10001"/>
            <ac:spMk id="7" creationId="{B2F0BED3-8D86-40B0-897C-CCAE85F4BA46}"/>
          </ac:spMkLst>
        </pc:spChg>
        <pc:spChg chg="del">
          <ac:chgData name="Muhammad" userId="1d4e8fd4-1356-4086-a2b2-c007f7044d4d" providerId="ADAL" clId="{4CC3E382-0337-4A6E-82DE-0514D1E98131}" dt="2020-11-28T15:49:59.233" v="1184" actId="478"/>
          <ac:spMkLst>
            <pc:docMk/>
            <pc:sldMk cId="3521463396" sldId="10001"/>
            <ac:spMk id="11" creationId="{13E4A23C-6B2F-480A-BA19-C11D360B60FA}"/>
          </ac:spMkLst>
        </pc:spChg>
        <pc:graphicFrameChg chg="add mod modGraphic">
          <ac:chgData name="Muhammad" userId="1d4e8fd4-1356-4086-a2b2-c007f7044d4d" providerId="ADAL" clId="{4CC3E382-0337-4A6E-82DE-0514D1E98131}" dt="2020-11-28T15:52:16.766" v="1193" actId="208"/>
          <ac:graphicFrameMkLst>
            <pc:docMk/>
            <pc:sldMk cId="3521463396" sldId="10001"/>
            <ac:graphicFrameMk id="6" creationId="{3CF5C1B4-B78E-4B4D-BC6C-D90F28B5202C}"/>
          </ac:graphicFrameMkLst>
        </pc:graphicFrameChg>
      </pc:sldChg>
      <pc:sldChg chg="addSp delSp modSp add mod">
        <pc:chgData name="Muhammad" userId="1d4e8fd4-1356-4086-a2b2-c007f7044d4d" providerId="ADAL" clId="{4CC3E382-0337-4A6E-82DE-0514D1E98131}" dt="2020-12-09T20:59:46.399" v="19475" actId="20577"/>
        <pc:sldMkLst>
          <pc:docMk/>
          <pc:sldMk cId="3437866503" sldId="10002"/>
        </pc:sldMkLst>
        <pc:spChg chg="add del mod">
          <ac:chgData name="Muhammad" userId="1d4e8fd4-1356-4086-a2b2-c007f7044d4d" providerId="ADAL" clId="{4CC3E382-0337-4A6E-82DE-0514D1E98131}" dt="2020-11-28T15:53:08.106" v="1203"/>
          <ac:spMkLst>
            <pc:docMk/>
            <pc:sldMk cId="3437866503" sldId="10002"/>
            <ac:spMk id="6" creationId="{2A69BEB8-07E9-4BB0-B760-0FEDE1796B0D}"/>
          </ac:spMkLst>
        </pc:spChg>
        <pc:spChg chg="add del mod">
          <ac:chgData name="Muhammad" userId="1d4e8fd4-1356-4086-a2b2-c007f7044d4d" providerId="ADAL" clId="{4CC3E382-0337-4A6E-82DE-0514D1E98131}" dt="2020-11-28T15:53:08.106" v="1203"/>
          <ac:spMkLst>
            <pc:docMk/>
            <pc:sldMk cId="3437866503" sldId="10002"/>
            <ac:spMk id="7" creationId="{A5371B83-9789-494E-AEF5-D4C3965A34FF}"/>
          </ac:spMkLst>
        </pc:spChg>
        <pc:spChg chg="add del mod">
          <ac:chgData name="Muhammad" userId="1d4e8fd4-1356-4086-a2b2-c007f7044d4d" providerId="ADAL" clId="{4CC3E382-0337-4A6E-82DE-0514D1E98131}" dt="2020-11-28T15:53:08.106" v="1203"/>
          <ac:spMkLst>
            <pc:docMk/>
            <pc:sldMk cId="3437866503" sldId="10002"/>
            <ac:spMk id="8" creationId="{D760A680-D544-4AEB-A7C3-BDF8D814B88D}"/>
          </ac:spMkLst>
        </pc:spChg>
        <pc:spChg chg="add del mod">
          <ac:chgData name="Muhammad" userId="1d4e8fd4-1356-4086-a2b2-c007f7044d4d" providerId="ADAL" clId="{4CC3E382-0337-4A6E-82DE-0514D1E98131}" dt="2020-11-28T15:53:14.815" v="1205"/>
          <ac:spMkLst>
            <pc:docMk/>
            <pc:sldMk cId="3437866503" sldId="10002"/>
            <ac:spMk id="10" creationId="{C8EBD2BD-BBC3-42C8-ABC9-0808C954C3C9}"/>
          </ac:spMkLst>
        </pc:spChg>
        <pc:spChg chg="del">
          <ac:chgData name="Muhammad" userId="1d4e8fd4-1356-4086-a2b2-c007f7044d4d" providerId="ADAL" clId="{4CC3E382-0337-4A6E-82DE-0514D1E98131}" dt="2020-11-28T15:52:30.087" v="1195" actId="478"/>
          <ac:spMkLst>
            <pc:docMk/>
            <pc:sldMk cId="3437866503" sldId="10002"/>
            <ac:spMk id="11" creationId="{13E4A23C-6B2F-480A-BA19-C11D360B60FA}"/>
          </ac:spMkLst>
        </pc:spChg>
        <pc:spChg chg="add del mod">
          <ac:chgData name="Muhammad" userId="1d4e8fd4-1356-4086-a2b2-c007f7044d4d" providerId="ADAL" clId="{4CC3E382-0337-4A6E-82DE-0514D1E98131}" dt="2020-11-28T15:53:14.815" v="1205"/>
          <ac:spMkLst>
            <pc:docMk/>
            <pc:sldMk cId="3437866503" sldId="10002"/>
            <ac:spMk id="12" creationId="{7A54BFBC-0599-4EB6-9A6E-23D3AB8338A9}"/>
          </ac:spMkLst>
        </pc:spChg>
        <pc:spChg chg="add del mod">
          <ac:chgData name="Muhammad" userId="1d4e8fd4-1356-4086-a2b2-c007f7044d4d" providerId="ADAL" clId="{4CC3E382-0337-4A6E-82DE-0514D1E98131}" dt="2020-11-28T15:53:14.815" v="1205"/>
          <ac:spMkLst>
            <pc:docMk/>
            <pc:sldMk cId="3437866503" sldId="10002"/>
            <ac:spMk id="13" creationId="{356CA2D8-0772-455F-91DF-CFD7B0AD9E82}"/>
          </ac:spMkLst>
        </pc:spChg>
        <pc:spChg chg="add del mod">
          <ac:chgData name="Muhammad" userId="1d4e8fd4-1356-4086-a2b2-c007f7044d4d" providerId="ADAL" clId="{4CC3E382-0337-4A6E-82DE-0514D1E98131}" dt="2020-11-28T15:53:59.551" v="1217" actId="478"/>
          <ac:spMkLst>
            <pc:docMk/>
            <pc:sldMk cId="3437866503" sldId="10002"/>
            <ac:spMk id="15" creationId="{6BF47553-78C4-47AC-849D-3BA41F57896D}"/>
          </ac:spMkLst>
        </pc:spChg>
        <pc:spChg chg="add mod">
          <ac:chgData name="Muhammad" userId="1d4e8fd4-1356-4086-a2b2-c007f7044d4d" providerId="ADAL" clId="{4CC3E382-0337-4A6E-82DE-0514D1E98131}" dt="2020-11-28T15:54:01.544" v="1218"/>
          <ac:spMkLst>
            <pc:docMk/>
            <pc:sldMk cId="3437866503" sldId="10002"/>
            <ac:spMk id="16" creationId="{D1E8A86D-2529-40C1-AF12-47E9B718B25B}"/>
          </ac:spMkLst>
        </pc:spChg>
        <pc:spChg chg="add mod">
          <ac:chgData name="Muhammad" userId="1d4e8fd4-1356-4086-a2b2-c007f7044d4d" providerId="ADAL" clId="{4CC3E382-0337-4A6E-82DE-0514D1E98131}" dt="2020-12-09T20:59:46.399" v="19475" actId="20577"/>
          <ac:spMkLst>
            <pc:docMk/>
            <pc:sldMk cId="3437866503" sldId="10002"/>
            <ac:spMk id="17" creationId="{B0F9AE39-6956-4748-90D6-D440CDC19AA6}"/>
          </ac:spMkLst>
        </pc:spChg>
        <pc:graphicFrameChg chg="add del mod">
          <ac:chgData name="Muhammad" userId="1d4e8fd4-1356-4086-a2b2-c007f7044d4d" providerId="ADAL" clId="{4CC3E382-0337-4A6E-82DE-0514D1E98131}" dt="2020-11-28T15:53:08.106" v="1203"/>
          <ac:graphicFrameMkLst>
            <pc:docMk/>
            <pc:sldMk cId="3437866503" sldId="10002"/>
            <ac:graphicFrameMk id="9" creationId="{67230CED-8693-44AB-91F5-4A87E081E2A2}"/>
          </ac:graphicFrameMkLst>
        </pc:graphicFrameChg>
        <pc:graphicFrameChg chg="add del mod">
          <ac:chgData name="Muhammad" userId="1d4e8fd4-1356-4086-a2b2-c007f7044d4d" providerId="ADAL" clId="{4CC3E382-0337-4A6E-82DE-0514D1E98131}" dt="2020-11-28T15:53:14.815" v="1205"/>
          <ac:graphicFrameMkLst>
            <pc:docMk/>
            <pc:sldMk cId="3437866503" sldId="10002"/>
            <ac:graphicFrameMk id="14" creationId="{0818E1B6-47EA-4FCA-ACC9-66198E6749D5}"/>
          </ac:graphicFrameMkLst>
        </pc:graphicFrameChg>
        <pc:graphicFrameChg chg="add mod modGraphic">
          <ac:chgData name="Muhammad" userId="1d4e8fd4-1356-4086-a2b2-c007f7044d4d" providerId="ADAL" clId="{4CC3E382-0337-4A6E-82DE-0514D1E98131}" dt="2020-11-28T15:56:06.660" v="1248" actId="14100"/>
          <ac:graphicFrameMkLst>
            <pc:docMk/>
            <pc:sldMk cId="3437866503" sldId="10002"/>
            <ac:graphicFrameMk id="18" creationId="{5DCEDAAE-9FF4-4CB5-BF59-C2D7B9441D0F}"/>
          </ac:graphicFrameMkLst>
        </pc:graphicFrameChg>
        <pc:picChg chg="add mod">
          <ac:chgData name="Muhammad" userId="1d4e8fd4-1356-4086-a2b2-c007f7044d4d" providerId="ADAL" clId="{4CC3E382-0337-4A6E-82DE-0514D1E98131}" dt="2020-11-28T15:52:57.355" v="1200"/>
          <ac:picMkLst>
            <pc:docMk/>
            <pc:sldMk cId="3437866503" sldId="10002"/>
            <ac:picMk id="4" creationId="{8AF18BDC-A3F9-45B4-8702-27605861A468}"/>
          </ac:picMkLst>
        </pc:picChg>
        <pc:picChg chg="del">
          <ac:chgData name="Muhammad" userId="1d4e8fd4-1356-4086-a2b2-c007f7044d4d" providerId="ADAL" clId="{4CC3E382-0337-4A6E-82DE-0514D1E98131}" dt="2020-11-28T15:52:56.971" v="1199" actId="478"/>
          <ac:picMkLst>
            <pc:docMk/>
            <pc:sldMk cId="3437866503" sldId="10002"/>
            <ac:picMk id="5" creationId="{15B51249-5F05-6B4A-822A-74BC36CD0C73}"/>
          </ac:picMkLst>
        </pc:picChg>
      </pc:sldChg>
      <pc:sldChg chg="addSp delSp modSp add del mod">
        <pc:chgData name="Muhammad" userId="1d4e8fd4-1356-4086-a2b2-c007f7044d4d" providerId="ADAL" clId="{4CC3E382-0337-4A6E-82DE-0514D1E98131}" dt="2020-12-02T18:18:55.527" v="4385" actId="47"/>
        <pc:sldMkLst>
          <pc:docMk/>
          <pc:sldMk cId="2140823935" sldId="10003"/>
        </pc:sldMkLst>
        <pc:spChg chg="add mod">
          <ac:chgData name="Muhammad" userId="1d4e8fd4-1356-4086-a2b2-c007f7044d4d" providerId="ADAL" clId="{4CC3E382-0337-4A6E-82DE-0514D1E98131}" dt="2020-11-28T16:00:23.836" v="1256"/>
          <ac:spMkLst>
            <pc:docMk/>
            <pc:sldMk cId="2140823935" sldId="10003"/>
            <ac:spMk id="4" creationId="{75BB7AC6-D57E-4781-8291-9FFE2112B4E0}"/>
          </ac:spMkLst>
        </pc:spChg>
        <pc:spChg chg="add mod">
          <ac:chgData name="Muhammad" userId="1d4e8fd4-1356-4086-a2b2-c007f7044d4d" providerId="ADAL" clId="{4CC3E382-0337-4A6E-82DE-0514D1E98131}" dt="2020-12-02T18:18:43.252" v="4381" actId="21"/>
          <ac:spMkLst>
            <pc:docMk/>
            <pc:sldMk cId="2140823935" sldId="10003"/>
            <ac:spMk id="6" creationId="{42071E94-05BE-48E4-BE4E-B272A5831CBB}"/>
          </ac:spMkLst>
        </pc:spChg>
        <pc:spChg chg="add del mod">
          <ac:chgData name="Muhammad" userId="1d4e8fd4-1356-4086-a2b2-c007f7044d4d" providerId="ADAL" clId="{4CC3E382-0337-4A6E-82DE-0514D1E98131}" dt="2020-12-02T18:18:52.349" v="4383" actId="21"/>
          <ac:spMkLst>
            <pc:docMk/>
            <pc:sldMk cId="2140823935" sldId="10003"/>
            <ac:spMk id="7" creationId="{36A66369-0233-4E0A-BC81-02DBE7BAD0D2}"/>
          </ac:spMkLst>
        </pc:spChg>
        <pc:spChg chg="del">
          <ac:chgData name="Muhammad" userId="1d4e8fd4-1356-4086-a2b2-c007f7044d4d" providerId="ADAL" clId="{4CC3E382-0337-4A6E-82DE-0514D1E98131}" dt="2020-11-28T16:00:08.389" v="1252" actId="478"/>
          <ac:spMkLst>
            <pc:docMk/>
            <pc:sldMk cId="2140823935" sldId="10003"/>
            <ac:spMk id="11" creationId="{13E4A23C-6B2F-480A-BA19-C11D360B60FA}"/>
          </ac:spMkLst>
        </pc:spChg>
        <pc:picChg chg="del">
          <ac:chgData name="Muhammad" userId="1d4e8fd4-1356-4086-a2b2-c007f7044d4d" providerId="ADAL" clId="{4CC3E382-0337-4A6E-82DE-0514D1E98131}" dt="2020-11-28T16:00:23.262" v="1255" actId="478"/>
          <ac:picMkLst>
            <pc:docMk/>
            <pc:sldMk cId="2140823935" sldId="10003"/>
            <ac:picMk id="5" creationId="{15B51249-5F05-6B4A-822A-74BC36CD0C73}"/>
          </ac:picMkLst>
        </pc:picChg>
        <pc:picChg chg="add mod">
          <ac:chgData name="Muhammad" userId="1d4e8fd4-1356-4086-a2b2-c007f7044d4d" providerId="ADAL" clId="{4CC3E382-0337-4A6E-82DE-0514D1E98131}" dt="2020-11-28T16:00:23.836" v="1256"/>
          <ac:picMkLst>
            <pc:docMk/>
            <pc:sldMk cId="2140823935" sldId="10003"/>
            <ac:picMk id="8" creationId="{25EFACAA-5395-41C9-BCA2-F45650961F28}"/>
          </ac:picMkLst>
        </pc:picChg>
      </pc:sldChg>
      <pc:sldChg chg="addSp modSp add mod modNotesTx">
        <pc:chgData name="Muhammad" userId="1d4e8fd4-1356-4086-a2b2-c007f7044d4d" providerId="ADAL" clId="{4CC3E382-0337-4A6E-82DE-0514D1E98131}" dt="2020-12-02T06:54:43.908" v="3878" actId="1076"/>
        <pc:sldMkLst>
          <pc:docMk/>
          <pc:sldMk cId="3980844693" sldId="10004"/>
        </pc:sldMkLst>
        <pc:spChg chg="add mod">
          <ac:chgData name="Muhammad" userId="1d4e8fd4-1356-4086-a2b2-c007f7044d4d" providerId="ADAL" clId="{4CC3E382-0337-4A6E-82DE-0514D1E98131}" dt="2020-11-28T16:00:44.736" v="1259"/>
          <ac:spMkLst>
            <pc:docMk/>
            <pc:sldMk cId="3980844693" sldId="10004"/>
            <ac:spMk id="4" creationId="{201434C5-4F6B-4708-A77A-6CA425910B1A}"/>
          </ac:spMkLst>
        </pc:spChg>
        <pc:spChg chg="add mod">
          <ac:chgData name="Muhammad" userId="1d4e8fd4-1356-4086-a2b2-c007f7044d4d" providerId="ADAL" clId="{4CC3E382-0337-4A6E-82DE-0514D1E98131}" dt="2020-11-28T16:00:44.736" v="1259"/>
          <ac:spMkLst>
            <pc:docMk/>
            <pc:sldMk cId="3980844693" sldId="10004"/>
            <ac:spMk id="6" creationId="{36CBCE14-1146-444A-B9E6-26D632CDBCE0}"/>
          </ac:spMkLst>
        </pc:spChg>
        <pc:picChg chg="add mod">
          <ac:chgData name="Muhammad" userId="1d4e8fd4-1356-4086-a2b2-c007f7044d4d" providerId="ADAL" clId="{4CC3E382-0337-4A6E-82DE-0514D1E98131}" dt="2020-12-02T06:54:43.908" v="3878" actId="1076"/>
          <ac:picMkLst>
            <pc:docMk/>
            <pc:sldMk cId="3980844693" sldId="10004"/>
            <ac:picMk id="3" creationId="{E86FBCE4-B1EC-46DC-99A5-E24FE8B7CDB6}"/>
          </ac:picMkLst>
        </pc:picChg>
      </pc:sldChg>
      <pc:sldChg chg="addSp delSp modSp add del mod ord">
        <pc:chgData name="Muhammad" userId="1d4e8fd4-1356-4086-a2b2-c007f7044d4d" providerId="ADAL" clId="{4CC3E382-0337-4A6E-82DE-0514D1E98131}" dt="2020-12-04T17:00:09.899" v="8090" actId="47"/>
        <pc:sldMkLst>
          <pc:docMk/>
          <pc:sldMk cId="2116539189" sldId="10005"/>
        </pc:sldMkLst>
        <pc:spChg chg="del">
          <ac:chgData name="Muhammad" userId="1d4e8fd4-1356-4086-a2b2-c007f7044d4d" providerId="ADAL" clId="{4CC3E382-0337-4A6E-82DE-0514D1E98131}" dt="2020-11-28T18:35:35.673" v="1914" actId="478"/>
          <ac:spMkLst>
            <pc:docMk/>
            <pc:sldMk cId="2116539189" sldId="10005"/>
            <ac:spMk id="4" creationId="{75BB7AC6-D57E-4781-8291-9FFE2112B4E0}"/>
          </ac:spMkLst>
        </pc:spChg>
        <pc:spChg chg="del">
          <ac:chgData name="Muhammad" userId="1d4e8fd4-1356-4086-a2b2-c007f7044d4d" providerId="ADAL" clId="{4CC3E382-0337-4A6E-82DE-0514D1E98131}" dt="2020-11-28T18:35:35.673" v="1914" actId="478"/>
          <ac:spMkLst>
            <pc:docMk/>
            <pc:sldMk cId="2116539189" sldId="10005"/>
            <ac:spMk id="6" creationId="{42071E94-05BE-48E4-BE4E-B272A5831CBB}"/>
          </ac:spMkLst>
        </pc:spChg>
        <pc:spChg chg="del">
          <ac:chgData name="Muhammad" userId="1d4e8fd4-1356-4086-a2b2-c007f7044d4d" providerId="ADAL" clId="{4CC3E382-0337-4A6E-82DE-0514D1E98131}" dt="2020-11-28T18:35:35.673" v="1914" actId="478"/>
          <ac:spMkLst>
            <pc:docMk/>
            <pc:sldMk cId="2116539189" sldId="10005"/>
            <ac:spMk id="7" creationId="{36A66369-0233-4E0A-BC81-02DBE7BAD0D2}"/>
          </ac:spMkLst>
        </pc:spChg>
        <pc:spChg chg="add mod">
          <ac:chgData name="Muhammad" userId="1d4e8fd4-1356-4086-a2b2-c007f7044d4d" providerId="ADAL" clId="{4CC3E382-0337-4A6E-82DE-0514D1E98131}" dt="2020-12-02T17:32:22.626" v="4032" actId="1076"/>
          <ac:spMkLst>
            <pc:docMk/>
            <pc:sldMk cId="2116539189" sldId="10005"/>
            <ac:spMk id="7" creationId="{8B8AA9AA-62F1-4D67-907C-DF4606710603}"/>
          </ac:spMkLst>
        </pc:spChg>
        <pc:spChg chg="add mod">
          <ac:chgData name="Muhammad" userId="1d4e8fd4-1356-4086-a2b2-c007f7044d4d" providerId="ADAL" clId="{4CC3E382-0337-4A6E-82DE-0514D1E98131}" dt="2020-11-28T19:05:29.226" v="1965"/>
          <ac:spMkLst>
            <pc:docMk/>
            <pc:sldMk cId="2116539189" sldId="10005"/>
            <ac:spMk id="9" creationId="{F15AA98F-91D6-4F55-AF4A-7BE169AD048E}"/>
          </ac:spMkLst>
        </pc:spChg>
        <pc:spChg chg="add mod">
          <ac:chgData name="Muhammad" userId="1d4e8fd4-1356-4086-a2b2-c007f7044d4d" providerId="ADAL" clId="{4CC3E382-0337-4A6E-82DE-0514D1E98131}" dt="2020-12-02T17:32:05.875" v="4029" actId="20577"/>
          <ac:spMkLst>
            <pc:docMk/>
            <pc:sldMk cId="2116539189" sldId="10005"/>
            <ac:spMk id="10" creationId="{A16190B6-0DBE-493B-9958-8729E810815E}"/>
          </ac:spMkLst>
        </pc:spChg>
        <pc:picChg chg="add mod">
          <ac:chgData name="Muhammad" userId="1d4e8fd4-1356-4086-a2b2-c007f7044d4d" providerId="ADAL" clId="{4CC3E382-0337-4A6E-82DE-0514D1E98131}" dt="2020-12-02T17:15:44.648" v="3921" actId="1076"/>
          <ac:picMkLst>
            <pc:docMk/>
            <pc:sldMk cId="2116539189" sldId="10005"/>
            <ac:picMk id="3" creationId="{5961D2CB-5CE7-41B3-8C97-0CBB0B1D55F3}"/>
          </ac:picMkLst>
        </pc:picChg>
      </pc:sldChg>
      <pc:sldChg chg="addSp delSp modSp add mod">
        <pc:chgData name="Muhammad" userId="1d4e8fd4-1356-4086-a2b2-c007f7044d4d" providerId="ADAL" clId="{4CC3E382-0337-4A6E-82DE-0514D1E98131}" dt="2020-12-10T04:39:47.803" v="21897"/>
        <pc:sldMkLst>
          <pc:docMk/>
          <pc:sldMk cId="1337599362" sldId="10006"/>
        </pc:sldMkLst>
        <pc:spChg chg="add mod">
          <ac:chgData name="Muhammad" userId="1d4e8fd4-1356-4086-a2b2-c007f7044d4d" providerId="ADAL" clId="{4CC3E382-0337-4A6E-82DE-0514D1E98131}" dt="2020-12-05T01:56:17.917" v="9505" actId="20577"/>
          <ac:spMkLst>
            <pc:docMk/>
            <pc:sldMk cId="1337599362" sldId="10006"/>
            <ac:spMk id="4" creationId="{309110C2-CC3B-422C-B1A7-A7CAC1475825}"/>
          </ac:spMkLst>
        </pc:spChg>
        <pc:spChg chg="mod">
          <ac:chgData name="Muhammad" userId="1d4e8fd4-1356-4086-a2b2-c007f7044d4d" providerId="ADAL" clId="{4CC3E382-0337-4A6E-82DE-0514D1E98131}" dt="2020-11-28T18:35:58.788" v="1920" actId="113"/>
          <ac:spMkLst>
            <pc:docMk/>
            <pc:sldMk cId="1337599362" sldId="10006"/>
            <ac:spMk id="9" creationId="{F15AA98F-91D6-4F55-AF4A-7BE169AD048E}"/>
          </ac:spMkLst>
        </pc:spChg>
        <pc:picChg chg="add mod">
          <ac:chgData name="Muhammad" userId="1d4e8fd4-1356-4086-a2b2-c007f7044d4d" providerId="ADAL" clId="{4CC3E382-0337-4A6E-82DE-0514D1E98131}" dt="2020-12-10T04:39:47.803" v="21897"/>
          <ac:picMkLst>
            <pc:docMk/>
            <pc:sldMk cId="1337599362" sldId="10006"/>
            <ac:picMk id="5" creationId="{E20F2462-E8B7-4340-A476-EA5636EF6A79}"/>
          </ac:picMkLst>
        </pc:picChg>
        <pc:picChg chg="del">
          <ac:chgData name="Muhammad" userId="1d4e8fd4-1356-4086-a2b2-c007f7044d4d" providerId="ADAL" clId="{4CC3E382-0337-4A6E-82DE-0514D1E98131}" dt="2020-12-10T04:39:34.988" v="21896" actId="478"/>
          <ac:picMkLst>
            <pc:docMk/>
            <pc:sldMk cId="1337599362" sldId="10006"/>
            <ac:picMk id="8" creationId="{25EFACAA-5395-41C9-BCA2-F45650961F28}"/>
          </ac:picMkLst>
        </pc:picChg>
      </pc:sldChg>
      <pc:sldChg chg="addSp delSp modSp add mod">
        <pc:chgData name="Muhammad" userId="1d4e8fd4-1356-4086-a2b2-c007f7044d4d" providerId="ADAL" clId="{4CC3E382-0337-4A6E-82DE-0514D1E98131}" dt="2020-12-05T00:49:23.117" v="8769" actId="2711"/>
        <pc:sldMkLst>
          <pc:docMk/>
          <pc:sldMk cId="3570117844" sldId="10007"/>
        </pc:sldMkLst>
        <pc:spChg chg="mod">
          <ac:chgData name="Muhammad" userId="1d4e8fd4-1356-4086-a2b2-c007f7044d4d" providerId="ADAL" clId="{4CC3E382-0337-4A6E-82DE-0514D1E98131}" dt="2020-12-03T18:48:26.639" v="5018" actId="20577"/>
          <ac:spMkLst>
            <pc:docMk/>
            <pc:sldMk cId="3570117844" sldId="10007"/>
            <ac:spMk id="3" creationId="{6F441123-4514-524A-9FFE-E2AFE2367293}"/>
          </ac:spMkLst>
        </pc:spChg>
        <pc:spChg chg="mod">
          <ac:chgData name="Muhammad" userId="1d4e8fd4-1356-4086-a2b2-c007f7044d4d" providerId="ADAL" clId="{4CC3E382-0337-4A6E-82DE-0514D1E98131}" dt="2020-12-05T00:49:23.117" v="8769" actId="2711"/>
          <ac:spMkLst>
            <pc:docMk/>
            <pc:sldMk cId="3570117844" sldId="10007"/>
            <ac:spMk id="4" creationId="{E116AE3C-4E4B-A84C-A73F-3703B90D8B6B}"/>
          </ac:spMkLst>
        </pc:spChg>
        <pc:spChg chg="add del mod">
          <ac:chgData name="Muhammad" userId="1d4e8fd4-1356-4086-a2b2-c007f7044d4d" providerId="ADAL" clId="{4CC3E382-0337-4A6E-82DE-0514D1E98131}" dt="2020-11-28T18:38:37.856" v="1928"/>
          <ac:spMkLst>
            <pc:docMk/>
            <pc:sldMk cId="3570117844" sldId="10007"/>
            <ac:spMk id="6" creationId="{D3778CE9-CA8C-49A5-9D9B-FD5B9E2DC81F}"/>
          </ac:spMkLst>
        </pc:spChg>
        <pc:graphicFrameChg chg="add del mod">
          <ac:chgData name="Muhammad" userId="1d4e8fd4-1356-4086-a2b2-c007f7044d4d" providerId="ADAL" clId="{4CC3E382-0337-4A6E-82DE-0514D1E98131}" dt="2020-11-28T18:38:37.856" v="1928"/>
          <ac:graphicFrameMkLst>
            <pc:docMk/>
            <pc:sldMk cId="3570117844" sldId="10007"/>
            <ac:graphicFrameMk id="5" creationId="{C6A50F83-EF9C-4776-9F53-F44B12561E32}"/>
          </ac:graphicFrameMkLst>
        </pc:graphicFrameChg>
      </pc:sldChg>
      <pc:sldChg chg="addSp modSp new mod ord modNotesTx">
        <pc:chgData name="Muhammad" userId="1d4e8fd4-1356-4086-a2b2-c007f7044d4d" providerId="ADAL" clId="{4CC3E382-0337-4A6E-82DE-0514D1E98131}" dt="2020-12-04T23:01:56.333" v="8766"/>
        <pc:sldMkLst>
          <pc:docMk/>
          <pc:sldMk cId="2852820066" sldId="10008"/>
        </pc:sldMkLst>
        <pc:spChg chg="mod">
          <ac:chgData name="Muhammad" userId="1d4e8fd4-1356-4086-a2b2-c007f7044d4d" providerId="ADAL" clId="{4CC3E382-0337-4A6E-82DE-0514D1E98131}" dt="2020-11-28T19:20:59.071" v="2079" actId="20577"/>
          <ac:spMkLst>
            <pc:docMk/>
            <pc:sldMk cId="2852820066" sldId="10008"/>
            <ac:spMk id="2" creationId="{05FA6613-2A32-46CC-9ECE-DB56699B3FF1}"/>
          </ac:spMkLst>
        </pc:spChg>
        <pc:spChg chg="add mod">
          <ac:chgData name="Muhammad" userId="1d4e8fd4-1356-4086-a2b2-c007f7044d4d" providerId="ADAL" clId="{4CC3E382-0337-4A6E-82DE-0514D1E98131}" dt="2020-11-28T20:23:36.163" v="2198" actId="20577"/>
          <ac:spMkLst>
            <pc:docMk/>
            <pc:sldMk cId="2852820066" sldId="10008"/>
            <ac:spMk id="4" creationId="{44AAAD96-AD6C-4118-B37F-20C9E469F006}"/>
          </ac:spMkLst>
        </pc:spChg>
        <pc:spChg chg="add mod">
          <ac:chgData name="Muhammad" userId="1d4e8fd4-1356-4086-a2b2-c007f7044d4d" providerId="ADAL" clId="{4CC3E382-0337-4A6E-82DE-0514D1E98131}" dt="2020-11-28T20:13:37.818" v="2127" actId="21"/>
          <ac:spMkLst>
            <pc:docMk/>
            <pc:sldMk cId="2852820066" sldId="10008"/>
            <ac:spMk id="8" creationId="{9662FBBC-1560-4641-84CD-F2E23A02F83A}"/>
          </ac:spMkLst>
        </pc:spChg>
        <pc:picChg chg="add mod">
          <ac:chgData name="Muhammad" userId="1d4e8fd4-1356-4086-a2b2-c007f7044d4d" providerId="ADAL" clId="{4CC3E382-0337-4A6E-82DE-0514D1E98131}" dt="2020-11-28T19:21:04.809" v="2080"/>
          <ac:picMkLst>
            <pc:docMk/>
            <pc:sldMk cId="2852820066" sldId="10008"/>
            <ac:picMk id="5" creationId="{9F86BE1F-CB15-4F16-B540-C82548196325}"/>
          </ac:picMkLst>
        </pc:picChg>
        <pc:picChg chg="add mod">
          <ac:chgData name="Muhammad" userId="1d4e8fd4-1356-4086-a2b2-c007f7044d4d" providerId="ADAL" clId="{4CC3E382-0337-4A6E-82DE-0514D1E98131}" dt="2020-11-28T20:12:51.057" v="2119" actId="1076"/>
          <ac:picMkLst>
            <pc:docMk/>
            <pc:sldMk cId="2852820066" sldId="10008"/>
            <ac:picMk id="6" creationId="{E1BEB91E-C5B9-4340-A4FE-E35ECF2E295E}"/>
          </ac:picMkLst>
        </pc:picChg>
      </pc:sldChg>
      <pc:sldChg chg="addSp delSp modSp add mod delCm">
        <pc:chgData name="Muhammad" userId="1d4e8fd4-1356-4086-a2b2-c007f7044d4d" providerId="ADAL" clId="{4CC3E382-0337-4A6E-82DE-0514D1E98131}" dt="2020-12-09T21:00:52.839" v="19477" actId="404"/>
        <pc:sldMkLst>
          <pc:docMk/>
          <pc:sldMk cId="3868077078" sldId="10009"/>
        </pc:sldMkLst>
        <pc:spChg chg="del">
          <ac:chgData name="Muhammad" userId="1d4e8fd4-1356-4086-a2b2-c007f7044d4d" providerId="ADAL" clId="{4CC3E382-0337-4A6E-82DE-0514D1E98131}" dt="2020-12-01T19:15:35.324" v="2688" actId="478"/>
          <ac:spMkLst>
            <pc:docMk/>
            <pc:sldMk cId="3868077078" sldId="10009"/>
            <ac:spMk id="2" creationId="{E6042D1D-0D94-FC49-9E6D-5FCC2F00D9FA}"/>
          </ac:spMkLst>
        </pc:spChg>
        <pc:spChg chg="add mod">
          <ac:chgData name="Muhammad" userId="1d4e8fd4-1356-4086-a2b2-c007f7044d4d" providerId="ADAL" clId="{4CC3E382-0337-4A6E-82DE-0514D1E98131}" dt="2020-12-01T19:16:11.753" v="2697" actId="20577"/>
          <ac:spMkLst>
            <pc:docMk/>
            <pc:sldMk cId="3868077078" sldId="10009"/>
            <ac:spMk id="4" creationId="{2CD8161B-1F9C-4758-90EF-C5A09F61BEF8}"/>
          </ac:spMkLst>
        </pc:spChg>
        <pc:spChg chg="del">
          <ac:chgData name="Muhammad" userId="1d4e8fd4-1356-4086-a2b2-c007f7044d4d" providerId="ADAL" clId="{4CC3E382-0337-4A6E-82DE-0514D1E98131}" dt="2020-12-01T19:15:35.324" v="2688" actId="478"/>
          <ac:spMkLst>
            <pc:docMk/>
            <pc:sldMk cId="3868077078" sldId="10009"/>
            <ac:spMk id="5" creationId="{4E6CAD0D-A36C-8149-8E6F-368E00119847}"/>
          </ac:spMkLst>
        </pc:spChg>
        <pc:spChg chg="del">
          <ac:chgData name="Muhammad" userId="1d4e8fd4-1356-4086-a2b2-c007f7044d4d" providerId="ADAL" clId="{4CC3E382-0337-4A6E-82DE-0514D1E98131}" dt="2020-12-01T19:15:35.324" v="2688" actId="478"/>
          <ac:spMkLst>
            <pc:docMk/>
            <pc:sldMk cId="3868077078" sldId="10009"/>
            <ac:spMk id="7" creationId="{EA80AE30-ED54-3543-B776-BC08B999A659}"/>
          </ac:spMkLst>
        </pc:spChg>
        <pc:spChg chg="add del mod">
          <ac:chgData name="Muhammad" userId="1d4e8fd4-1356-4086-a2b2-c007f7044d4d" providerId="ADAL" clId="{4CC3E382-0337-4A6E-82DE-0514D1E98131}" dt="2020-12-01T19:16:09.628" v="2695" actId="478"/>
          <ac:spMkLst>
            <pc:docMk/>
            <pc:sldMk cId="3868077078" sldId="10009"/>
            <ac:spMk id="8" creationId="{232C7EA2-EDC9-4435-9FBD-5B3728FD096E}"/>
          </ac:spMkLst>
        </pc:spChg>
        <pc:spChg chg="add del mod">
          <ac:chgData name="Muhammad" userId="1d4e8fd4-1356-4086-a2b2-c007f7044d4d" providerId="ADAL" clId="{4CC3E382-0337-4A6E-82DE-0514D1E98131}" dt="2020-12-01T21:46:43.703" v="3068" actId="15"/>
          <ac:spMkLst>
            <pc:docMk/>
            <pc:sldMk cId="3868077078" sldId="10009"/>
            <ac:spMk id="9" creationId="{AB644695-70A4-4891-945B-2A39DE19A4F0}"/>
          </ac:spMkLst>
        </pc:spChg>
        <pc:spChg chg="add mod">
          <ac:chgData name="Muhammad" userId="1d4e8fd4-1356-4086-a2b2-c007f7044d4d" providerId="ADAL" clId="{4CC3E382-0337-4A6E-82DE-0514D1E98131}" dt="2020-12-09T21:00:52.839" v="19477" actId="404"/>
          <ac:spMkLst>
            <pc:docMk/>
            <pc:sldMk cId="3868077078" sldId="10009"/>
            <ac:spMk id="10" creationId="{EB04DDCF-ECA7-4AA4-9465-BA3922D1F05B}"/>
          </ac:spMkLst>
        </pc:spChg>
        <pc:picChg chg="del">
          <ac:chgData name="Muhammad" userId="1d4e8fd4-1356-4086-a2b2-c007f7044d4d" providerId="ADAL" clId="{4CC3E382-0337-4A6E-82DE-0514D1E98131}" dt="2020-12-01T19:15:35.324" v="2688" actId="478"/>
          <ac:picMkLst>
            <pc:docMk/>
            <pc:sldMk cId="3868077078" sldId="10009"/>
            <ac:picMk id="6" creationId="{30A667C6-44F6-894D-B33A-2DE45231B97F}"/>
          </ac:picMkLst>
        </pc:picChg>
      </pc:sldChg>
      <pc:sldChg chg="delSp modSp add mod">
        <pc:chgData name="Muhammad" userId="1d4e8fd4-1356-4086-a2b2-c007f7044d4d" providerId="ADAL" clId="{4CC3E382-0337-4A6E-82DE-0514D1E98131}" dt="2020-12-01T21:04:37.367" v="2991" actId="113"/>
        <pc:sldMkLst>
          <pc:docMk/>
          <pc:sldMk cId="2110849433" sldId="10010"/>
        </pc:sldMkLst>
        <pc:spChg chg="mod">
          <ac:chgData name="Muhammad" userId="1d4e8fd4-1356-4086-a2b2-c007f7044d4d" providerId="ADAL" clId="{4CC3E382-0337-4A6E-82DE-0514D1E98131}" dt="2020-12-01T20:18:09.746" v="2742" actId="20577"/>
          <ac:spMkLst>
            <pc:docMk/>
            <pc:sldMk cId="2110849433" sldId="10010"/>
            <ac:spMk id="2" creationId="{F579EAAC-02D7-864B-9EE3-33045B2A5222}"/>
          </ac:spMkLst>
        </pc:spChg>
        <pc:spChg chg="mod">
          <ac:chgData name="Muhammad" userId="1d4e8fd4-1356-4086-a2b2-c007f7044d4d" providerId="ADAL" clId="{4CC3E382-0337-4A6E-82DE-0514D1E98131}" dt="2020-12-01T21:04:20.485" v="2985" actId="2711"/>
          <ac:spMkLst>
            <pc:docMk/>
            <pc:sldMk cId="2110849433" sldId="10010"/>
            <ac:spMk id="5" creationId="{B61CE6C1-BC72-4893-85AD-C70B61687BCE}"/>
          </ac:spMkLst>
        </pc:spChg>
        <pc:spChg chg="mod">
          <ac:chgData name="Muhammad" userId="1d4e8fd4-1356-4086-a2b2-c007f7044d4d" providerId="ADAL" clId="{4CC3E382-0337-4A6E-82DE-0514D1E98131}" dt="2020-12-01T21:04:37.367" v="2991" actId="113"/>
          <ac:spMkLst>
            <pc:docMk/>
            <pc:sldMk cId="2110849433" sldId="10010"/>
            <ac:spMk id="6" creationId="{34CCCC0D-C0EC-4C6D-8A41-FDAA28390F83}"/>
          </ac:spMkLst>
        </pc:spChg>
        <pc:spChg chg="del">
          <ac:chgData name="Muhammad" userId="1d4e8fd4-1356-4086-a2b2-c007f7044d4d" providerId="ADAL" clId="{4CC3E382-0337-4A6E-82DE-0514D1E98131}" dt="2020-12-01T20:30:56.912" v="2873" actId="478"/>
          <ac:spMkLst>
            <pc:docMk/>
            <pc:sldMk cId="2110849433" sldId="10010"/>
            <ac:spMk id="7" creationId="{D5F8C8EA-6459-42F6-88F9-2004B3BAE6F6}"/>
          </ac:spMkLst>
        </pc:spChg>
      </pc:sldChg>
      <pc:sldChg chg="addSp delSp modSp new mod">
        <pc:chgData name="Muhammad" userId="1d4e8fd4-1356-4086-a2b2-c007f7044d4d" providerId="ADAL" clId="{4CC3E382-0337-4A6E-82DE-0514D1E98131}" dt="2020-12-08T23:13:07.198" v="17020" actId="478"/>
        <pc:sldMkLst>
          <pc:docMk/>
          <pc:sldMk cId="709674284" sldId="10011"/>
        </pc:sldMkLst>
        <pc:spChg chg="mod">
          <ac:chgData name="Muhammad" userId="1d4e8fd4-1356-4086-a2b2-c007f7044d4d" providerId="ADAL" clId="{4CC3E382-0337-4A6E-82DE-0514D1E98131}" dt="2020-12-01T23:27:42.695" v="3187" actId="20577"/>
          <ac:spMkLst>
            <pc:docMk/>
            <pc:sldMk cId="709674284" sldId="10011"/>
            <ac:spMk id="2" creationId="{3EFA2BD4-DA7C-4B35-A4B4-DA6C75B99033}"/>
          </ac:spMkLst>
        </pc:spChg>
        <pc:spChg chg="add mod">
          <ac:chgData name="Muhammad" userId="1d4e8fd4-1356-4086-a2b2-c007f7044d4d" providerId="ADAL" clId="{4CC3E382-0337-4A6E-82DE-0514D1E98131}" dt="2020-12-02T05:20:02.662" v="3819" actId="2711"/>
          <ac:spMkLst>
            <pc:docMk/>
            <pc:sldMk cId="709674284" sldId="10011"/>
            <ac:spMk id="3" creationId="{9EAD5A11-6296-4685-8B76-DE44A048BDFA}"/>
          </ac:spMkLst>
        </pc:spChg>
        <pc:spChg chg="add del mod">
          <ac:chgData name="Muhammad" userId="1d4e8fd4-1356-4086-a2b2-c007f7044d4d" providerId="ADAL" clId="{4CC3E382-0337-4A6E-82DE-0514D1E98131}" dt="2020-12-08T23:13:07.198" v="17020" actId="478"/>
          <ac:spMkLst>
            <pc:docMk/>
            <pc:sldMk cId="709674284" sldId="10011"/>
            <ac:spMk id="8" creationId="{B54F7CDA-6164-4E64-B2FB-687BFDF65B15}"/>
          </ac:spMkLst>
        </pc:spChg>
        <pc:picChg chg="add del mod">
          <ac:chgData name="Muhammad" userId="1d4e8fd4-1356-4086-a2b2-c007f7044d4d" providerId="ADAL" clId="{4CC3E382-0337-4A6E-82DE-0514D1E98131}" dt="2020-12-02T04:39:35.787" v="3209"/>
          <ac:picMkLst>
            <pc:docMk/>
            <pc:sldMk cId="709674284" sldId="10011"/>
            <ac:picMk id="5" creationId="{7A5D2826-BBD4-4E45-A1BD-F52007CD6941}"/>
          </ac:picMkLst>
        </pc:picChg>
        <pc:picChg chg="add mod modCrop">
          <ac:chgData name="Muhammad" userId="1d4e8fd4-1356-4086-a2b2-c007f7044d4d" providerId="ADAL" clId="{4CC3E382-0337-4A6E-82DE-0514D1E98131}" dt="2020-12-02T04:40:08.667" v="3219" actId="1076"/>
          <ac:picMkLst>
            <pc:docMk/>
            <pc:sldMk cId="709674284" sldId="10011"/>
            <ac:picMk id="7" creationId="{68889C5E-7083-46AF-9E7D-CB480E8D51F4}"/>
          </ac:picMkLst>
        </pc:picChg>
      </pc:sldChg>
      <pc:sldChg chg="addSp delSp modSp add mod delCm">
        <pc:chgData name="Muhammad" userId="1d4e8fd4-1356-4086-a2b2-c007f7044d4d" providerId="ADAL" clId="{4CC3E382-0337-4A6E-82DE-0514D1E98131}" dt="2020-12-08T23:13:20.060" v="17031" actId="1035"/>
        <pc:sldMkLst>
          <pc:docMk/>
          <pc:sldMk cId="2205625732" sldId="10012"/>
        </pc:sldMkLst>
        <pc:spChg chg="del">
          <ac:chgData name="Muhammad" userId="1d4e8fd4-1356-4086-a2b2-c007f7044d4d" providerId="ADAL" clId="{4CC3E382-0337-4A6E-82DE-0514D1E98131}" dt="2020-12-02T05:21:42.422" v="3861" actId="478"/>
          <ac:spMkLst>
            <pc:docMk/>
            <pc:sldMk cId="2205625732" sldId="10012"/>
            <ac:spMk id="2" creationId="{957D63E9-B72B-DA41-BAED-015458CD2BB1}"/>
          </ac:spMkLst>
        </pc:spChg>
        <pc:spChg chg="del">
          <ac:chgData name="Muhammad" userId="1d4e8fd4-1356-4086-a2b2-c007f7044d4d" providerId="ADAL" clId="{4CC3E382-0337-4A6E-82DE-0514D1E98131}" dt="2020-12-02T05:21:42.422" v="3861" actId="478"/>
          <ac:spMkLst>
            <pc:docMk/>
            <pc:sldMk cId="2205625732" sldId="10012"/>
            <ac:spMk id="3" creationId="{97C6405F-240E-2A41-833A-AE09C9C9D4CF}"/>
          </ac:spMkLst>
        </pc:spChg>
        <pc:spChg chg="add mod">
          <ac:chgData name="Muhammad" userId="1d4e8fd4-1356-4086-a2b2-c007f7044d4d" providerId="ADAL" clId="{4CC3E382-0337-4A6E-82DE-0514D1E98131}" dt="2020-12-02T05:21:58.828" v="3866" actId="20577"/>
          <ac:spMkLst>
            <pc:docMk/>
            <pc:sldMk cId="2205625732" sldId="10012"/>
            <ac:spMk id="5" creationId="{BE5FA754-5068-4767-941A-3DAFA4D7464B}"/>
          </ac:spMkLst>
        </pc:spChg>
        <pc:spChg chg="add del mod">
          <ac:chgData name="Muhammad" userId="1d4e8fd4-1356-4086-a2b2-c007f7044d4d" providerId="ADAL" clId="{4CC3E382-0337-4A6E-82DE-0514D1E98131}" dt="2020-12-02T05:21:55.364" v="3864" actId="478"/>
          <ac:spMkLst>
            <pc:docMk/>
            <pc:sldMk cId="2205625732" sldId="10012"/>
            <ac:spMk id="6" creationId="{AB869029-801B-4CB1-A442-74B43C28BD75}"/>
          </ac:spMkLst>
        </pc:spChg>
        <pc:spChg chg="add mod">
          <ac:chgData name="Muhammad" userId="1d4e8fd4-1356-4086-a2b2-c007f7044d4d" providerId="ADAL" clId="{4CC3E382-0337-4A6E-82DE-0514D1E98131}" dt="2020-12-08T23:13:20.060" v="17031" actId="1035"/>
          <ac:spMkLst>
            <pc:docMk/>
            <pc:sldMk cId="2205625732" sldId="10012"/>
            <ac:spMk id="7" creationId="{01AB3ADE-FBE8-4AF2-8880-CD721D808F34}"/>
          </ac:spMkLst>
        </pc:spChg>
        <pc:spChg chg="add mod">
          <ac:chgData name="Muhammad" userId="1d4e8fd4-1356-4086-a2b2-c007f7044d4d" providerId="ADAL" clId="{4CC3E382-0337-4A6E-82DE-0514D1E98131}" dt="2020-12-08T23:13:20.060" v="17031" actId="1035"/>
          <ac:spMkLst>
            <pc:docMk/>
            <pc:sldMk cId="2205625732" sldId="10012"/>
            <ac:spMk id="8" creationId="{48B5FAEC-12B6-4EFE-8030-FD2645B580DF}"/>
          </ac:spMkLst>
        </pc:spChg>
        <pc:spChg chg="add mod">
          <ac:chgData name="Muhammad" userId="1d4e8fd4-1356-4086-a2b2-c007f7044d4d" providerId="ADAL" clId="{4CC3E382-0337-4A6E-82DE-0514D1E98131}" dt="2020-12-08T23:13:20.060" v="17031" actId="1035"/>
          <ac:spMkLst>
            <pc:docMk/>
            <pc:sldMk cId="2205625732" sldId="10012"/>
            <ac:spMk id="9" creationId="{030DEFB2-197D-4135-BAD0-6D7EF4D76DC3}"/>
          </ac:spMkLst>
        </pc:spChg>
        <pc:spChg chg="add mod">
          <ac:chgData name="Muhammad" userId="1d4e8fd4-1356-4086-a2b2-c007f7044d4d" providerId="ADAL" clId="{4CC3E382-0337-4A6E-82DE-0514D1E98131}" dt="2020-12-08T23:13:20.060" v="17031" actId="1035"/>
          <ac:spMkLst>
            <pc:docMk/>
            <pc:sldMk cId="2205625732" sldId="10012"/>
            <ac:spMk id="10" creationId="{ECD1EF21-F69B-41B1-A14D-6876590CB9EF}"/>
          </ac:spMkLst>
        </pc:spChg>
        <pc:spChg chg="add mod">
          <ac:chgData name="Muhammad" userId="1d4e8fd4-1356-4086-a2b2-c007f7044d4d" providerId="ADAL" clId="{4CC3E382-0337-4A6E-82DE-0514D1E98131}" dt="2020-12-08T23:13:20.060" v="17031" actId="1035"/>
          <ac:spMkLst>
            <pc:docMk/>
            <pc:sldMk cId="2205625732" sldId="10012"/>
            <ac:spMk id="11" creationId="{06A312A3-7347-4D86-8D71-54F55AAA2BF2}"/>
          </ac:spMkLst>
        </pc:spChg>
        <pc:spChg chg="add mod">
          <ac:chgData name="Muhammad" userId="1d4e8fd4-1356-4086-a2b2-c007f7044d4d" providerId="ADAL" clId="{4CC3E382-0337-4A6E-82DE-0514D1E98131}" dt="2020-12-08T23:13:20.060" v="17031" actId="1035"/>
          <ac:spMkLst>
            <pc:docMk/>
            <pc:sldMk cId="2205625732" sldId="10012"/>
            <ac:spMk id="12" creationId="{F4D3870E-0CE9-4661-8DF8-81919410F643}"/>
          </ac:spMkLst>
        </pc:spChg>
        <pc:spChg chg="add mod">
          <ac:chgData name="Muhammad" userId="1d4e8fd4-1356-4086-a2b2-c007f7044d4d" providerId="ADAL" clId="{4CC3E382-0337-4A6E-82DE-0514D1E98131}" dt="2020-12-08T23:13:20.060" v="17031" actId="1035"/>
          <ac:spMkLst>
            <pc:docMk/>
            <pc:sldMk cId="2205625732" sldId="10012"/>
            <ac:spMk id="16" creationId="{2DDA3293-8BD5-421D-A2D4-C157A049CEBC}"/>
          </ac:spMkLst>
        </pc:spChg>
        <pc:spChg chg="add mod">
          <ac:chgData name="Muhammad" userId="1d4e8fd4-1356-4086-a2b2-c007f7044d4d" providerId="ADAL" clId="{4CC3E382-0337-4A6E-82DE-0514D1E98131}" dt="2020-12-08T23:13:20.060" v="17031" actId="1035"/>
          <ac:spMkLst>
            <pc:docMk/>
            <pc:sldMk cId="2205625732" sldId="10012"/>
            <ac:spMk id="20" creationId="{366AE3AF-B776-4179-B194-EDFB0823B944}"/>
          </ac:spMkLst>
        </pc:spChg>
        <pc:spChg chg="add mod">
          <ac:chgData name="Muhammad" userId="1d4e8fd4-1356-4086-a2b2-c007f7044d4d" providerId="ADAL" clId="{4CC3E382-0337-4A6E-82DE-0514D1E98131}" dt="2020-12-08T23:13:20.060" v="17031" actId="1035"/>
          <ac:spMkLst>
            <pc:docMk/>
            <pc:sldMk cId="2205625732" sldId="10012"/>
            <ac:spMk id="21" creationId="{7A75FB99-6E56-443F-91F8-D8845D58D07C}"/>
          </ac:spMkLst>
        </pc:spChg>
        <pc:spChg chg="add mod">
          <ac:chgData name="Muhammad" userId="1d4e8fd4-1356-4086-a2b2-c007f7044d4d" providerId="ADAL" clId="{4CC3E382-0337-4A6E-82DE-0514D1E98131}" dt="2020-12-08T23:13:20.060" v="17031" actId="1035"/>
          <ac:spMkLst>
            <pc:docMk/>
            <pc:sldMk cId="2205625732" sldId="10012"/>
            <ac:spMk id="22" creationId="{673BB461-6E8D-436A-ADC0-5409DB981D16}"/>
          </ac:spMkLst>
        </pc:spChg>
        <pc:spChg chg="add mod">
          <ac:chgData name="Muhammad" userId="1d4e8fd4-1356-4086-a2b2-c007f7044d4d" providerId="ADAL" clId="{4CC3E382-0337-4A6E-82DE-0514D1E98131}" dt="2020-12-08T23:13:20.060" v="17031" actId="1035"/>
          <ac:spMkLst>
            <pc:docMk/>
            <pc:sldMk cId="2205625732" sldId="10012"/>
            <ac:spMk id="23" creationId="{EE778A1E-3450-490D-A5FA-3B98F0693C93}"/>
          </ac:spMkLst>
        </pc:spChg>
        <pc:spChg chg="add mod">
          <ac:chgData name="Muhammad" userId="1d4e8fd4-1356-4086-a2b2-c007f7044d4d" providerId="ADAL" clId="{4CC3E382-0337-4A6E-82DE-0514D1E98131}" dt="2020-12-08T23:13:20.060" v="17031" actId="1035"/>
          <ac:spMkLst>
            <pc:docMk/>
            <pc:sldMk cId="2205625732" sldId="10012"/>
            <ac:spMk id="24" creationId="{9EA0A5CF-D8F4-4990-838F-481E4E6324AD}"/>
          </ac:spMkLst>
        </pc:spChg>
        <pc:spChg chg="add mod">
          <ac:chgData name="Muhammad" userId="1d4e8fd4-1356-4086-a2b2-c007f7044d4d" providerId="ADAL" clId="{4CC3E382-0337-4A6E-82DE-0514D1E98131}" dt="2020-12-08T23:13:20.060" v="17031" actId="1035"/>
          <ac:spMkLst>
            <pc:docMk/>
            <pc:sldMk cId="2205625732" sldId="10012"/>
            <ac:spMk id="25" creationId="{D0734C65-E3F4-415F-AACF-2AD09D2AD10E}"/>
          </ac:spMkLst>
        </pc:spChg>
        <pc:spChg chg="add mod">
          <ac:chgData name="Muhammad" userId="1d4e8fd4-1356-4086-a2b2-c007f7044d4d" providerId="ADAL" clId="{4CC3E382-0337-4A6E-82DE-0514D1E98131}" dt="2020-12-08T23:13:20.060" v="17031" actId="1035"/>
          <ac:spMkLst>
            <pc:docMk/>
            <pc:sldMk cId="2205625732" sldId="10012"/>
            <ac:spMk id="26" creationId="{1981ED39-02D2-4BC5-A5A4-4DD3CC763ACA}"/>
          </ac:spMkLst>
        </pc:spChg>
        <pc:spChg chg="add mod">
          <ac:chgData name="Muhammad" userId="1d4e8fd4-1356-4086-a2b2-c007f7044d4d" providerId="ADAL" clId="{4CC3E382-0337-4A6E-82DE-0514D1E98131}" dt="2020-12-08T23:13:20.060" v="17031" actId="1035"/>
          <ac:spMkLst>
            <pc:docMk/>
            <pc:sldMk cId="2205625732" sldId="10012"/>
            <ac:spMk id="27" creationId="{3500F912-280D-449C-B66C-7EEB3410A966}"/>
          </ac:spMkLst>
        </pc:spChg>
        <pc:spChg chg="add mod">
          <ac:chgData name="Muhammad" userId="1d4e8fd4-1356-4086-a2b2-c007f7044d4d" providerId="ADAL" clId="{4CC3E382-0337-4A6E-82DE-0514D1E98131}" dt="2020-12-08T23:13:20.060" v="17031" actId="1035"/>
          <ac:spMkLst>
            <pc:docMk/>
            <pc:sldMk cId="2205625732" sldId="10012"/>
            <ac:spMk id="28" creationId="{14169FCF-1F78-494D-8DFE-6A993FFAF869}"/>
          </ac:spMkLst>
        </pc:spChg>
        <pc:spChg chg="add mod">
          <ac:chgData name="Muhammad" userId="1d4e8fd4-1356-4086-a2b2-c007f7044d4d" providerId="ADAL" clId="{4CC3E382-0337-4A6E-82DE-0514D1E98131}" dt="2020-12-08T23:13:20.060" v="17031" actId="1035"/>
          <ac:spMkLst>
            <pc:docMk/>
            <pc:sldMk cId="2205625732" sldId="10012"/>
            <ac:spMk id="29" creationId="{B39DFEA4-E207-47EA-A647-A606EEE07C4D}"/>
          </ac:spMkLst>
        </pc:spChg>
        <pc:spChg chg="add mod">
          <ac:chgData name="Muhammad" userId="1d4e8fd4-1356-4086-a2b2-c007f7044d4d" providerId="ADAL" clId="{4CC3E382-0337-4A6E-82DE-0514D1E98131}" dt="2020-12-08T23:13:20.060" v="17031" actId="1035"/>
          <ac:spMkLst>
            <pc:docMk/>
            <pc:sldMk cId="2205625732" sldId="10012"/>
            <ac:spMk id="30" creationId="{3AB7B9D4-B122-4823-90FC-04C18F5A714B}"/>
          </ac:spMkLst>
        </pc:spChg>
        <pc:spChg chg="add mod">
          <ac:chgData name="Muhammad" userId="1d4e8fd4-1356-4086-a2b2-c007f7044d4d" providerId="ADAL" clId="{4CC3E382-0337-4A6E-82DE-0514D1E98131}" dt="2020-12-08T23:13:20.060" v="17031" actId="1035"/>
          <ac:spMkLst>
            <pc:docMk/>
            <pc:sldMk cId="2205625732" sldId="10012"/>
            <ac:spMk id="31" creationId="{070F9382-7D7B-46A8-B1BE-A16CD3638DBF}"/>
          </ac:spMkLst>
        </pc:spChg>
        <pc:picChg chg="add mod">
          <ac:chgData name="Muhammad" userId="1d4e8fd4-1356-4086-a2b2-c007f7044d4d" providerId="ADAL" clId="{4CC3E382-0337-4A6E-82DE-0514D1E98131}" dt="2020-12-08T23:13:20.060" v="17031" actId="1035"/>
          <ac:picMkLst>
            <pc:docMk/>
            <pc:sldMk cId="2205625732" sldId="10012"/>
            <ac:picMk id="14" creationId="{D5EFAFB3-1310-469A-B8D6-9DB31E38C3C5}"/>
          </ac:picMkLst>
        </pc:picChg>
        <pc:picChg chg="add mod">
          <ac:chgData name="Muhammad" userId="1d4e8fd4-1356-4086-a2b2-c007f7044d4d" providerId="ADAL" clId="{4CC3E382-0337-4A6E-82DE-0514D1E98131}" dt="2020-12-08T23:13:20.060" v="17031" actId="1035"/>
          <ac:picMkLst>
            <pc:docMk/>
            <pc:sldMk cId="2205625732" sldId="10012"/>
            <ac:picMk id="15" creationId="{141B1076-CF09-48B8-9854-6D9BC5D8A6B1}"/>
          </ac:picMkLst>
        </pc:picChg>
        <pc:picChg chg="add mod">
          <ac:chgData name="Muhammad" userId="1d4e8fd4-1356-4086-a2b2-c007f7044d4d" providerId="ADAL" clId="{4CC3E382-0337-4A6E-82DE-0514D1E98131}" dt="2020-12-08T23:13:20.060" v="17031" actId="1035"/>
          <ac:picMkLst>
            <pc:docMk/>
            <pc:sldMk cId="2205625732" sldId="10012"/>
            <ac:picMk id="17" creationId="{2E09A440-4D7F-4FAE-8450-B8CC416F994F}"/>
          </ac:picMkLst>
        </pc:picChg>
        <pc:picChg chg="add mod">
          <ac:chgData name="Muhammad" userId="1d4e8fd4-1356-4086-a2b2-c007f7044d4d" providerId="ADAL" clId="{4CC3E382-0337-4A6E-82DE-0514D1E98131}" dt="2020-12-08T23:13:20.060" v="17031" actId="1035"/>
          <ac:picMkLst>
            <pc:docMk/>
            <pc:sldMk cId="2205625732" sldId="10012"/>
            <ac:picMk id="18" creationId="{184E7CCE-CDF4-46E1-AFF4-3EDD5B23A9D0}"/>
          </ac:picMkLst>
        </pc:picChg>
        <pc:picChg chg="add mod">
          <ac:chgData name="Muhammad" userId="1d4e8fd4-1356-4086-a2b2-c007f7044d4d" providerId="ADAL" clId="{4CC3E382-0337-4A6E-82DE-0514D1E98131}" dt="2020-12-08T23:13:20.060" v="17031" actId="1035"/>
          <ac:picMkLst>
            <pc:docMk/>
            <pc:sldMk cId="2205625732" sldId="10012"/>
            <ac:picMk id="19" creationId="{D9175077-984A-4255-A4AF-3C4DF6C43F3C}"/>
          </ac:picMkLst>
        </pc:picChg>
        <pc:picChg chg="add mod">
          <ac:chgData name="Muhammad" userId="1d4e8fd4-1356-4086-a2b2-c007f7044d4d" providerId="ADAL" clId="{4CC3E382-0337-4A6E-82DE-0514D1E98131}" dt="2020-12-08T23:13:20.060" v="17031" actId="1035"/>
          <ac:picMkLst>
            <pc:docMk/>
            <pc:sldMk cId="2205625732" sldId="10012"/>
            <ac:picMk id="32" creationId="{0DCA95A3-B0A9-40B4-9501-08DAD9796FE3}"/>
          </ac:picMkLst>
        </pc:picChg>
        <pc:cxnChg chg="add mod">
          <ac:chgData name="Muhammad" userId="1d4e8fd4-1356-4086-a2b2-c007f7044d4d" providerId="ADAL" clId="{4CC3E382-0337-4A6E-82DE-0514D1E98131}" dt="2020-12-08T23:13:20.060" v="17031" actId="1035"/>
          <ac:cxnSpMkLst>
            <pc:docMk/>
            <pc:sldMk cId="2205625732" sldId="10012"/>
            <ac:cxnSpMk id="13" creationId="{5BD6328D-DB28-45E5-919C-6788761FF18C}"/>
          </ac:cxnSpMkLst>
        </pc:cxnChg>
      </pc:sldChg>
      <pc:sldChg chg="addSp delSp modSp add del mod">
        <pc:chgData name="Muhammad" userId="1d4e8fd4-1356-4086-a2b2-c007f7044d4d" providerId="ADAL" clId="{4CC3E382-0337-4A6E-82DE-0514D1E98131}" dt="2020-12-09T21:00:24.884" v="19476" actId="47"/>
        <pc:sldMkLst>
          <pc:docMk/>
          <pc:sldMk cId="3797301111" sldId="10013"/>
        </pc:sldMkLst>
        <pc:spChg chg="add mod">
          <ac:chgData name="Muhammad" userId="1d4e8fd4-1356-4086-a2b2-c007f7044d4d" providerId="ADAL" clId="{4CC3E382-0337-4A6E-82DE-0514D1E98131}" dt="2020-12-02T06:53:31.285" v="3871"/>
          <ac:spMkLst>
            <pc:docMk/>
            <pc:sldMk cId="3797301111" sldId="10013"/>
            <ac:spMk id="4" creationId="{5AD066C5-8071-46B1-973B-2333E808A1F7}"/>
          </ac:spMkLst>
        </pc:spChg>
        <pc:spChg chg="add mod">
          <ac:chgData name="Muhammad" userId="1d4e8fd4-1356-4086-a2b2-c007f7044d4d" providerId="ADAL" clId="{4CC3E382-0337-4A6E-82DE-0514D1E98131}" dt="2020-12-03T17:34:43.973" v="4854" actId="20577"/>
          <ac:spMkLst>
            <pc:docMk/>
            <pc:sldMk cId="3797301111" sldId="10013"/>
            <ac:spMk id="6" creationId="{20C4316A-B5EC-46F7-A8E6-20E918E730CD}"/>
          </ac:spMkLst>
        </pc:spChg>
        <pc:spChg chg="del">
          <ac:chgData name="Muhammad" userId="1d4e8fd4-1356-4086-a2b2-c007f7044d4d" providerId="ADAL" clId="{4CC3E382-0337-4A6E-82DE-0514D1E98131}" dt="2020-12-02T06:53:25.016" v="3869" actId="478"/>
          <ac:spMkLst>
            <pc:docMk/>
            <pc:sldMk cId="3797301111" sldId="10013"/>
            <ac:spMk id="10" creationId="{43FBF0AA-6088-4C8B-9A02-CCF6F601A1CE}"/>
          </ac:spMkLst>
        </pc:spChg>
      </pc:sldChg>
      <pc:sldChg chg="addSp delSp modSp add mod ord modNotesTx">
        <pc:chgData name="Muhammad" userId="1d4e8fd4-1356-4086-a2b2-c007f7044d4d" providerId="ADAL" clId="{4CC3E382-0337-4A6E-82DE-0514D1E98131}" dt="2020-12-09T23:40:06.577" v="20875"/>
        <pc:sldMkLst>
          <pc:docMk/>
          <pc:sldMk cId="4267161626" sldId="10014"/>
        </pc:sldMkLst>
        <pc:spChg chg="mod">
          <ac:chgData name="Muhammad" userId="1d4e8fd4-1356-4086-a2b2-c007f7044d4d" providerId="ADAL" clId="{4CC3E382-0337-4A6E-82DE-0514D1E98131}" dt="2020-12-02T06:56:32.849" v="3886"/>
          <ac:spMkLst>
            <pc:docMk/>
            <pc:sldMk cId="4267161626" sldId="10014"/>
            <ac:spMk id="2" creationId="{DC2B450F-4CC2-3A4E-B89E-5D1F27C8678F}"/>
          </ac:spMkLst>
        </pc:spChg>
        <pc:spChg chg="mod">
          <ac:chgData name="Muhammad" userId="1d4e8fd4-1356-4086-a2b2-c007f7044d4d" providerId="ADAL" clId="{4CC3E382-0337-4A6E-82DE-0514D1E98131}" dt="2020-12-02T06:55:47.098" v="3883" actId="20577"/>
          <ac:spMkLst>
            <pc:docMk/>
            <pc:sldMk cId="4267161626" sldId="10014"/>
            <ac:spMk id="4" creationId="{BBEF4A8C-A2B1-2049-A585-67B572E92E81}"/>
          </ac:spMkLst>
        </pc:spChg>
        <pc:spChg chg="add mod">
          <ac:chgData name="Muhammad" userId="1d4e8fd4-1356-4086-a2b2-c007f7044d4d" providerId="ADAL" clId="{4CC3E382-0337-4A6E-82DE-0514D1E98131}" dt="2020-12-09T21:46:41.351" v="19699" actId="14100"/>
          <ac:spMkLst>
            <pc:docMk/>
            <pc:sldMk cId="4267161626" sldId="10014"/>
            <ac:spMk id="6" creationId="{A2A54411-3B81-4856-BC5A-F8A84370A8FD}"/>
          </ac:spMkLst>
        </pc:spChg>
        <pc:graphicFrameChg chg="add del mod modGraphic">
          <ac:chgData name="Muhammad" userId="1d4e8fd4-1356-4086-a2b2-c007f7044d4d" providerId="ADAL" clId="{4CC3E382-0337-4A6E-82DE-0514D1E98131}" dt="2020-12-09T21:46:41.394" v="19700"/>
          <ac:graphicFrameMkLst>
            <pc:docMk/>
            <pc:sldMk cId="4267161626" sldId="10014"/>
            <ac:graphicFrameMk id="7" creationId="{538EFE60-0CBB-47DB-9B67-437752523AAF}"/>
          </ac:graphicFrameMkLst>
        </pc:graphicFrameChg>
        <pc:picChg chg="add del mod">
          <ac:chgData name="Muhammad" userId="1d4e8fd4-1356-4086-a2b2-c007f7044d4d" providerId="ADAL" clId="{4CC3E382-0337-4A6E-82DE-0514D1E98131}" dt="2020-12-09T22:34:51.100" v="19958" actId="1076"/>
          <ac:picMkLst>
            <pc:docMk/>
            <pc:sldMk cId="4267161626" sldId="10014"/>
            <ac:picMk id="8" creationId="{2A43EF58-8900-4628-8024-74742F1764D1}"/>
          </ac:picMkLst>
        </pc:picChg>
      </pc:sldChg>
      <pc:sldChg chg="add del">
        <pc:chgData name="Muhammad" userId="1d4e8fd4-1356-4086-a2b2-c007f7044d4d" providerId="ADAL" clId="{4CC3E382-0337-4A6E-82DE-0514D1E98131}" dt="2020-12-03T17:35:09.523" v="4855" actId="47"/>
        <pc:sldMkLst>
          <pc:docMk/>
          <pc:sldMk cId="3456578617" sldId="10015"/>
        </pc:sldMkLst>
      </pc:sldChg>
      <pc:sldChg chg="modSp add mod">
        <pc:chgData name="Muhammad" userId="1d4e8fd4-1356-4086-a2b2-c007f7044d4d" providerId="ADAL" clId="{4CC3E382-0337-4A6E-82DE-0514D1E98131}" dt="2020-12-02T07:12:20.681" v="3903" actId="14100"/>
        <pc:sldMkLst>
          <pc:docMk/>
          <pc:sldMk cId="267758865" sldId="10016"/>
        </pc:sldMkLst>
        <pc:spChg chg="mod">
          <ac:chgData name="Muhammad" userId="1d4e8fd4-1356-4086-a2b2-c007f7044d4d" providerId="ADAL" clId="{4CC3E382-0337-4A6E-82DE-0514D1E98131}" dt="2020-12-02T07:12:20.681" v="3903" actId="14100"/>
          <ac:spMkLst>
            <pc:docMk/>
            <pc:sldMk cId="267758865" sldId="10016"/>
            <ac:spMk id="11" creationId="{13E4A23C-6B2F-480A-BA19-C11D360B60FA}"/>
          </ac:spMkLst>
        </pc:spChg>
      </pc:sldChg>
      <pc:sldChg chg="addSp delSp modSp add mod">
        <pc:chgData name="Muhammad" userId="1d4e8fd4-1356-4086-a2b2-c007f7044d4d" providerId="ADAL" clId="{4CC3E382-0337-4A6E-82DE-0514D1E98131}" dt="2020-12-10T05:44:32.448" v="21944" actId="20577"/>
        <pc:sldMkLst>
          <pc:docMk/>
          <pc:sldMk cId="3340223474" sldId="10017"/>
        </pc:sldMkLst>
        <pc:spChg chg="mod">
          <ac:chgData name="Muhammad" userId="1d4e8fd4-1356-4086-a2b2-c007f7044d4d" providerId="ADAL" clId="{4CC3E382-0337-4A6E-82DE-0514D1E98131}" dt="2020-12-10T05:44:32.448" v="21944" actId="20577"/>
          <ac:spMkLst>
            <pc:docMk/>
            <pc:sldMk cId="3340223474" sldId="10017"/>
            <ac:spMk id="2" creationId="{DC2B450F-4CC2-3A4E-B89E-5D1F27C8678F}"/>
          </ac:spMkLst>
        </pc:spChg>
        <pc:spChg chg="mod">
          <ac:chgData name="Muhammad" userId="1d4e8fd4-1356-4086-a2b2-c007f7044d4d" providerId="ADAL" clId="{4CC3E382-0337-4A6E-82DE-0514D1E98131}" dt="2020-12-02T18:18:36.827" v="4380" actId="14100"/>
          <ac:spMkLst>
            <pc:docMk/>
            <pc:sldMk cId="3340223474" sldId="10017"/>
            <ac:spMk id="4" creationId="{BBEF4A8C-A2B1-2049-A585-67B572E92E81}"/>
          </ac:spMkLst>
        </pc:spChg>
        <pc:spChg chg="mod">
          <ac:chgData name="Muhammad" userId="1d4e8fd4-1356-4086-a2b2-c007f7044d4d" providerId="ADAL" clId="{4CC3E382-0337-4A6E-82DE-0514D1E98131}" dt="2020-12-04T23:01:16.602" v="8762"/>
          <ac:spMkLst>
            <pc:docMk/>
            <pc:sldMk cId="3340223474" sldId="10017"/>
            <ac:spMk id="6" creationId="{A2A54411-3B81-4856-BC5A-F8A84370A8FD}"/>
          </ac:spMkLst>
        </pc:spChg>
        <pc:spChg chg="add del mod">
          <ac:chgData name="Muhammad" userId="1d4e8fd4-1356-4086-a2b2-c007f7044d4d" providerId="ADAL" clId="{4CC3E382-0337-4A6E-82DE-0514D1E98131}" dt="2020-12-04T21:02:49.041" v="8576" actId="478"/>
          <ac:spMkLst>
            <pc:docMk/>
            <pc:sldMk cId="3340223474" sldId="10017"/>
            <ac:spMk id="7" creationId="{E5B1206C-E88F-43E6-AE3C-E323216EC382}"/>
          </ac:spMkLst>
        </pc:spChg>
        <pc:spChg chg="add del">
          <ac:chgData name="Muhammad" userId="1d4e8fd4-1356-4086-a2b2-c007f7044d4d" providerId="ADAL" clId="{4CC3E382-0337-4A6E-82DE-0514D1E98131}" dt="2020-12-04T21:14:08.280" v="8578" actId="22"/>
          <ac:spMkLst>
            <pc:docMk/>
            <pc:sldMk cId="3340223474" sldId="10017"/>
            <ac:spMk id="8" creationId="{7D11951F-286A-4E1F-961D-A1020C9E151C}"/>
          </ac:spMkLst>
        </pc:spChg>
        <pc:picChg chg="mod">
          <ac:chgData name="Muhammad" userId="1d4e8fd4-1356-4086-a2b2-c007f7044d4d" providerId="ADAL" clId="{4CC3E382-0337-4A6E-82DE-0514D1E98131}" dt="2020-12-02T18:18:36.827" v="4380" actId="14100"/>
          <ac:picMkLst>
            <pc:docMk/>
            <pc:sldMk cId="3340223474" sldId="10017"/>
            <ac:picMk id="3" creationId="{4CE0C0E4-B4D5-B04F-8E32-554631A7E1BE}"/>
          </ac:picMkLst>
        </pc:picChg>
        <pc:picChg chg="del">
          <ac:chgData name="Muhammad" userId="1d4e8fd4-1356-4086-a2b2-c007f7044d4d" providerId="ADAL" clId="{4CC3E382-0337-4A6E-82DE-0514D1E98131}" dt="2020-12-02T18:18:26.087" v="4378" actId="478"/>
          <ac:picMkLst>
            <pc:docMk/>
            <pc:sldMk cId="3340223474" sldId="10017"/>
            <ac:picMk id="8" creationId="{2A43EF58-8900-4628-8024-74742F1764D1}"/>
          </ac:picMkLst>
        </pc:picChg>
        <pc:picChg chg="add mod">
          <ac:chgData name="Muhammad" userId="1d4e8fd4-1356-4086-a2b2-c007f7044d4d" providerId="ADAL" clId="{4CC3E382-0337-4A6E-82DE-0514D1E98131}" dt="2020-12-04T21:37:45.073" v="8620" actId="1076"/>
          <ac:picMkLst>
            <pc:docMk/>
            <pc:sldMk cId="3340223474" sldId="10017"/>
            <ac:picMk id="10" creationId="{DC5A1E35-14B1-4A20-8BD6-3BB6C8C21556}"/>
          </ac:picMkLst>
        </pc:picChg>
      </pc:sldChg>
      <pc:sldChg chg="addSp delSp modSp new mod modNotesTx">
        <pc:chgData name="Muhammad" userId="1d4e8fd4-1356-4086-a2b2-c007f7044d4d" providerId="ADAL" clId="{4CC3E382-0337-4A6E-82DE-0514D1E98131}" dt="2020-12-03T02:05:19.954" v="4852"/>
        <pc:sldMkLst>
          <pc:docMk/>
          <pc:sldMk cId="1206487687" sldId="10018"/>
        </pc:sldMkLst>
        <pc:spChg chg="mod">
          <ac:chgData name="Muhammad" userId="1d4e8fd4-1356-4086-a2b2-c007f7044d4d" providerId="ADAL" clId="{4CC3E382-0337-4A6E-82DE-0514D1E98131}" dt="2020-12-03T01:02:03.492" v="4769" actId="20577"/>
          <ac:spMkLst>
            <pc:docMk/>
            <pc:sldMk cId="1206487687" sldId="10018"/>
            <ac:spMk id="2" creationId="{BBD25940-2380-42DE-9696-5036C8CB1699}"/>
          </ac:spMkLst>
        </pc:spChg>
        <pc:spChg chg="add mod">
          <ac:chgData name="Muhammad" userId="1d4e8fd4-1356-4086-a2b2-c007f7044d4d" providerId="ADAL" clId="{4CC3E382-0337-4A6E-82DE-0514D1E98131}" dt="2020-12-03T02:03:39.800" v="4851" actId="1076"/>
          <ac:spMkLst>
            <pc:docMk/>
            <pc:sldMk cId="1206487687" sldId="10018"/>
            <ac:spMk id="5" creationId="{4A988356-0859-446E-B3E4-527D55EE9988}"/>
          </ac:spMkLst>
        </pc:spChg>
        <pc:spChg chg="add mod">
          <ac:chgData name="Muhammad" userId="1d4e8fd4-1356-4086-a2b2-c007f7044d4d" providerId="ADAL" clId="{4CC3E382-0337-4A6E-82DE-0514D1E98131}" dt="2020-12-03T02:03:35.482" v="4850" actId="1076"/>
          <ac:spMkLst>
            <pc:docMk/>
            <pc:sldMk cId="1206487687" sldId="10018"/>
            <ac:spMk id="10" creationId="{AF52D001-DD6F-4214-B491-B8C4FFCCF732}"/>
          </ac:spMkLst>
        </pc:spChg>
        <pc:spChg chg="add del mod">
          <ac:chgData name="Muhammad" userId="1d4e8fd4-1356-4086-a2b2-c007f7044d4d" providerId="ADAL" clId="{4CC3E382-0337-4A6E-82DE-0514D1E98131}" dt="2020-12-02T22:05:02.341" v="4702" actId="21"/>
          <ac:spMkLst>
            <pc:docMk/>
            <pc:sldMk cId="1206487687" sldId="10018"/>
            <ac:spMk id="12" creationId="{71DF5860-B2CD-4893-A4FD-EFE8A9421BB8}"/>
          </ac:spMkLst>
        </pc:spChg>
        <pc:spChg chg="add mod">
          <ac:chgData name="Muhammad" userId="1d4e8fd4-1356-4086-a2b2-c007f7044d4d" providerId="ADAL" clId="{4CC3E382-0337-4A6E-82DE-0514D1E98131}" dt="2020-12-02T22:03:06.806" v="4650" actId="164"/>
          <ac:spMkLst>
            <pc:docMk/>
            <pc:sldMk cId="1206487687" sldId="10018"/>
            <ac:spMk id="13" creationId="{8C3BEEED-3739-477E-8F2D-760D6BCDE33F}"/>
          </ac:spMkLst>
        </pc:spChg>
        <pc:spChg chg="add del mod">
          <ac:chgData name="Muhammad" userId="1d4e8fd4-1356-4086-a2b2-c007f7044d4d" providerId="ADAL" clId="{4CC3E382-0337-4A6E-82DE-0514D1E98131}" dt="2020-12-02T22:04:20.641" v="4694" actId="21"/>
          <ac:spMkLst>
            <pc:docMk/>
            <pc:sldMk cId="1206487687" sldId="10018"/>
            <ac:spMk id="17" creationId="{7D298A5D-665C-41B4-8A61-FD9846D25046}"/>
          </ac:spMkLst>
        </pc:spChg>
        <pc:spChg chg="add mod">
          <ac:chgData name="Muhammad" userId="1d4e8fd4-1356-4086-a2b2-c007f7044d4d" providerId="ADAL" clId="{4CC3E382-0337-4A6E-82DE-0514D1E98131}" dt="2020-12-03T02:03:30.942" v="4849" actId="1076"/>
          <ac:spMkLst>
            <pc:docMk/>
            <pc:sldMk cId="1206487687" sldId="10018"/>
            <ac:spMk id="22" creationId="{686F70CF-B6BF-4AE9-905C-E3F20DB5F93D}"/>
          </ac:spMkLst>
        </pc:spChg>
        <pc:spChg chg="add mod">
          <ac:chgData name="Muhammad" userId="1d4e8fd4-1356-4086-a2b2-c007f7044d4d" providerId="ADAL" clId="{4CC3E382-0337-4A6E-82DE-0514D1E98131}" dt="2020-12-03T02:03:17.982" v="4847" actId="1076"/>
          <ac:spMkLst>
            <pc:docMk/>
            <pc:sldMk cId="1206487687" sldId="10018"/>
            <ac:spMk id="25" creationId="{FEDD09E0-19C2-45E8-8BA8-5DB0D6D4D25A}"/>
          </ac:spMkLst>
        </pc:spChg>
        <pc:grpChg chg="add del mod">
          <ac:chgData name="Muhammad" userId="1d4e8fd4-1356-4086-a2b2-c007f7044d4d" providerId="ADAL" clId="{4CC3E382-0337-4A6E-82DE-0514D1E98131}" dt="2020-12-02T22:05:02.341" v="4702" actId="21"/>
          <ac:grpSpMkLst>
            <pc:docMk/>
            <pc:sldMk cId="1206487687" sldId="10018"/>
            <ac:grpSpMk id="14" creationId="{35F62817-6981-4F0C-B0C7-637AC5BEBE6D}"/>
          </ac:grpSpMkLst>
        </pc:grpChg>
        <pc:picChg chg="add mod modCrop">
          <ac:chgData name="Muhammad" userId="1d4e8fd4-1356-4086-a2b2-c007f7044d4d" providerId="ADAL" clId="{4CC3E382-0337-4A6E-82DE-0514D1E98131}" dt="2020-12-03T02:03:39.800" v="4851" actId="1076"/>
          <ac:picMkLst>
            <pc:docMk/>
            <pc:sldMk cId="1206487687" sldId="10018"/>
            <ac:picMk id="4" creationId="{618E20FB-4A0D-4D40-884F-9BDD91D34F5F}"/>
          </ac:picMkLst>
        </pc:picChg>
        <pc:picChg chg="add mod">
          <ac:chgData name="Muhammad" userId="1d4e8fd4-1356-4086-a2b2-c007f7044d4d" providerId="ADAL" clId="{4CC3E382-0337-4A6E-82DE-0514D1E98131}" dt="2020-12-03T02:03:35.482" v="4850" actId="1076"/>
          <ac:picMkLst>
            <pc:docMk/>
            <pc:sldMk cId="1206487687" sldId="10018"/>
            <ac:picMk id="7" creationId="{2C98C761-8433-4008-B289-CEEFFFF740EC}"/>
          </ac:picMkLst>
        </pc:picChg>
        <pc:picChg chg="add mod">
          <ac:chgData name="Muhammad" userId="1d4e8fd4-1356-4086-a2b2-c007f7044d4d" providerId="ADAL" clId="{4CC3E382-0337-4A6E-82DE-0514D1E98131}" dt="2020-12-03T02:03:35.482" v="4850" actId="1076"/>
          <ac:picMkLst>
            <pc:docMk/>
            <pc:sldMk cId="1206487687" sldId="10018"/>
            <ac:picMk id="9" creationId="{5C15D5FD-9936-424B-9B46-845535CF7495}"/>
          </ac:picMkLst>
        </pc:picChg>
        <pc:picChg chg="add mod modCrop">
          <ac:chgData name="Muhammad" userId="1d4e8fd4-1356-4086-a2b2-c007f7044d4d" providerId="ADAL" clId="{4CC3E382-0337-4A6E-82DE-0514D1E98131}" dt="2020-12-02T22:03:06.806" v="4650" actId="164"/>
          <ac:picMkLst>
            <pc:docMk/>
            <pc:sldMk cId="1206487687" sldId="10018"/>
            <ac:picMk id="11" creationId="{6BCDE4B2-DFD7-438F-A881-37EA71ED34E4}"/>
          </ac:picMkLst>
        </pc:picChg>
        <pc:picChg chg="add del mod">
          <ac:chgData name="Muhammad" userId="1d4e8fd4-1356-4086-a2b2-c007f7044d4d" providerId="ADAL" clId="{4CC3E382-0337-4A6E-82DE-0514D1E98131}" dt="2020-12-02T22:04:20.641" v="4694" actId="21"/>
          <ac:picMkLst>
            <pc:docMk/>
            <pc:sldMk cId="1206487687" sldId="10018"/>
            <ac:picMk id="16" creationId="{BC371BB8-6F8F-43AF-8F71-3C7B7BA500B0}"/>
          </ac:picMkLst>
        </pc:picChg>
        <pc:picChg chg="add del mod modCrop">
          <ac:chgData name="Muhammad" userId="1d4e8fd4-1356-4086-a2b2-c007f7044d4d" providerId="ADAL" clId="{4CC3E382-0337-4A6E-82DE-0514D1E98131}" dt="2020-12-03T01:21:46.692" v="4770" actId="478"/>
          <ac:picMkLst>
            <pc:docMk/>
            <pc:sldMk cId="1206487687" sldId="10018"/>
            <ac:picMk id="19" creationId="{1D8CC081-D87E-42F7-801D-879EB4807709}"/>
          </ac:picMkLst>
        </pc:picChg>
        <pc:picChg chg="add mod">
          <ac:chgData name="Muhammad" userId="1d4e8fd4-1356-4086-a2b2-c007f7044d4d" providerId="ADAL" clId="{4CC3E382-0337-4A6E-82DE-0514D1E98131}" dt="2020-12-03T02:03:30.942" v="4849" actId="1076"/>
          <ac:picMkLst>
            <pc:docMk/>
            <pc:sldMk cId="1206487687" sldId="10018"/>
            <ac:picMk id="21" creationId="{7844C8A8-D14D-4770-885B-7EE2103B8A34}"/>
          </ac:picMkLst>
        </pc:picChg>
        <pc:picChg chg="add mod modCrop">
          <ac:chgData name="Muhammad" userId="1d4e8fd4-1356-4086-a2b2-c007f7044d4d" providerId="ADAL" clId="{4CC3E382-0337-4A6E-82DE-0514D1E98131}" dt="2020-12-03T02:03:17.982" v="4847" actId="1076"/>
          <ac:picMkLst>
            <pc:docMk/>
            <pc:sldMk cId="1206487687" sldId="10018"/>
            <ac:picMk id="24" creationId="{7CE2603D-BE1B-42F8-A201-4263693B0FDC}"/>
          </ac:picMkLst>
        </pc:picChg>
        <pc:picChg chg="add mod">
          <ac:chgData name="Muhammad" userId="1d4e8fd4-1356-4086-a2b2-c007f7044d4d" providerId="ADAL" clId="{4CC3E382-0337-4A6E-82DE-0514D1E98131}" dt="2020-12-03T02:05:19.954" v="4852"/>
          <ac:picMkLst>
            <pc:docMk/>
            <pc:sldMk cId="1206487687" sldId="10018"/>
            <ac:picMk id="26" creationId="{4431FF71-BE1E-4781-9C50-6EF71AE4C264}"/>
          </ac:picMkLst>
        </pc:picChg>
      </pc:sldChg>
      <pc:sldChg chg="addSp delSp modSp add mod">
        <pc:chgData name="Muhammad" userId="1d4e8fd4-1356-4086-a2b2-c007f7044d4d" providerId="ADAL" clId="{4CC3E382-0337-4A6E-82DE-0514D1E98131}" dt="2020-12-03T02:05:22.224" v="4853"/>
        <pc:sldMkLst>
          <pc:docMk/>
          <pc:sldMk cId="82836293" sldId="10019"/>
        </pc:sldMkLst>
        <pc:spChg chg="mod">
          <ac:chgData name="Muhammad" userId="1d4e8fd4-1356-4086-a2b2-c007f7044d4d" providerId="ADAL" clId="{4CC3E382-0337-4A6E-82DE-0514D1E98131}" dt="2020-12-03T01:23:31.040" v="4804" actId="20577"/>
          <ac:spMkLst>
            <pc:docMk/>
            <pc:sldMk cId="82836293" sldId="10019"/>
            <ac:spMk id="2" creationId="{BBD25940-2380-42DE-9696-5036C8CB1699}"/>
          </ac:spMkLst>
        </pc:spChg>
        <pc:spChg chg="del">
          <ac:chgData name="Muhammad" userId="1d4e8fd4-1356-4086-a2b2-c007f7044d4d" providerId="ADAL" clId="{4CC3E382-0337-4A6E-82DE-0514D1E98131}" dt="2020-12-03T01:21:52.022" v="4772" actId="478"/>
          <ac:spMkLst>
            <pc:docMk/>
            <pc:sldMk cId="82836293" sldId="10019"/>
            <ac:spMk id="5" creationId="{4A988356-0859-446E-B3E4-527D55EE9988}"/>
          </ac:spMkLst>
        </pc:spChg>
        <pc:spChg chg="del">
          <ac:chgData name="Muhammad" userId="1d4e8fd4-1356-4086-a2b2-c007f7044d4d" providerId="ADAL" clId="{4CC3E382-0337-4A6E-82DE-0514D1E98131}" dt="2020-12-03T01:21:52.022" v="4772" actId="478"/>
          <ac:spMkLst>
            <pc:docMk/>
            <pc:sldMk cId="82836293" sldId="10019"/>
            <ac:spMk id="10" creationId="{AF52D001-DD6F-4214-B491-B8C4FFCCF732}"/>
          </ac:spMkLst>
        </pc:spChg>
        <pc:picChg chg="del">
          <ac:chgData name="Muhammad" userId="1d4e8fd4-1356-4086-a2b2-c007f7044d4d" providerId="ADAL" clId="{4CC3E382-0337-4A6E-82DE-0514D1E98131}" dt="2020-12-03T01:21:52.022" v="4772" actId="478"/>
          <ac:picMkLst>
            <pc:docMk/>
            <pc:sldMk cId="82836293" sldId="10019"/>
            <ac:picMk id="4" creationId="{618E20FB-4A0D-4D40-884F-9BDD91D34F5F}"/>
          </ac:picMkLst>
        </pc:picChg>
        <pc:picChg chg="add mod modCrop">
          <ac:chgData name="Muhammad" userId="1d4e8fd4-1356-4086-a2b2-c007f7044d4d" providerId="ADAL" clId="{4CC3E382-0337-4A6E-82DE-0514D1E98131}" dt="2020-12-03T01:23:28.914" v="4803" actId="1076"/>
          <ac:picMkLst>
            <pc:docMk/>
            <pc:sldMk cId="82836293" sldId="10019"/>
            <ac:picMk id="6" creationId="{1AFE46FE-CEF2-4483-8D91-937D76A5392A}"/>
          </ac:picMkLst>
        </pc:picChg>
        <pc:picChg chg="del">
          <ac:chgData name="Muhammad" userId="1d4e8fd4-1356-4086-a2b2-c007f7044d4d" providerId="ADAL" clId="{4CC3E382-0337-4A6E-82DE-0514D1E98131}" dt="2020-12-03T01:21:52.022" v="4772" actId="478"/>
          <ac:picMkLst>
            <pc:docMk/>
            <pc:sldMk cId="82836293" sldId="10019"/>
            <ac:picMk id="7" creationId="{2C98C761-8433-4008-B289-CEEFFFF740EC}"/>
          </ac:picMkLst>
        </pc:picChg>
        <pc:picChg chg="del">
          <ac:chgData name="Muhammad" userId="1d4e8fd4-1356-4086-a2b2-c007f7044d4d" providerId="ADAL" clId="{4CC3E382-0337-4A6E-82DE-0514D1E98131}" dt="2020-12-03T01:21:52.022" v="4772" actId="478"/>
          <ac:picMkLst>
            <pc:docMk/>
            <pc:sldMk cId="82836293" sldId="10019"/>
            <ac:picMk id="9" creationId="{5C15D5FD-9936-424B-9B46-845535CF7495}"/>
          </ac:picMkLst>
        </pc:picChg>
        <pc:picChg chg="add mod modCrop">
          <ac:chgData name="Muhammad" userId="1d4e8fd4-1356-4086-a2b2-c007f7044d4d" providerId="ADAL" clId="{4CC3E382-0337-4A6E-82DE-0514D1E98131}" dt="2020-12-03T01:23:28.914" v="4803" actId="1076"/>
          <ac:picMkLst>
            <pc:docMk/>
            <pc:sldMk cId="82836293" sldId="10019"/>
            <ac:picMk id="11" creationId="{A49C5322-F878-4775-9F08-2AA7DBB2A016}"/>
          </ac:picMkLst>
        </pc:picChg>
        <pc:picChg chg="add mod">
          <ac:chgData name="Muhammad" userId="1d4e8fd4-1356-4086-a2b2-c007f7044d4d" providerId="ADAL" clId="{4CC3E382-0337-4A6E-82DE-0514D1E98131}" dt="2020-12-03T02:05:22.224" v="4853"/>
          <ac:picMkLst>
            <pc:docMk/>
            <pc:sldMk cId="82836293" sldId="10019"/>
            <ac:picMk id="12" creationId="{A9ECEDD4-0237-4905-8A89-13D34ACEC3E5}"/>
          </ac:picMkLst>
        </pc:picChg>
        <pc:picChg chg="del">
          <ac:chgData name="Muhammad" userId="1d4e8fd4-1356-4086-a2b2-c007f7044d4d" providerId="ADAL" clId="{4CC3E382-0337-4A6E-82DE-0514D1E98131}" dt="2020-12-03T01:21:49.312" v="4771" actId="478"/>
          <ac:picMkLst>
            <pc:docMk/>
            <pc:sldMk cId="82836293" sldId="10019"/>
            <ac:picMk id="19" creationId="{1D8CC081-D87E-42F7-801D-879EB4807709}"/>
          </ac:picMkLst>
        </pc:picChg>
      </pc:sldChg>
      <pc:sldChg chg="addSp delSp modSp add mod">
        <pc:chgData name="Muhammad" userId="1d4e8fd4-1356-4086-a2b2-c007f7044d4d" providerId="ADAL" clId="{4CC3E382-0337-4A6E-82DE-0514D1E98131}" dt="2020-12-10T04:38:23.047" v="21890"/>
        <pc:sldMkLst>
          <pc:docMk/>
          <pc:sldMk cId="1607781977" sldId="10020"/>
        </pc:sldMkLst>
        <pc:spChg chg="mod">
          <ac:chgData name="Muhammad" userId="1d4e8fd4-1356-4086-a2b2-c007f7044d4d" providerId="ADAL" clId="{4CC3E382-0337-4A6E-82DE-0514D1E98131}" dt="2020-12-03T17:35:53.084" v="4858" actId="207"/>
          <ac:spMkLst>
            <pc:docMk/>
            <pc:sldMk cId="1607781977" sldId="10020"/>
            <ac:spMk id="2" creationId="{DC2B450F-4CC2-3A4E-B89E-5D1F27C8678F}"/>
          </ac:spMkLst>
        </pc:spChg>
        <pc:spChg chg="mod">
          <ac:chgData name="Muhammad" userId="1d4e8fd4-1356-4086-a2b2-c007f7044d4d" providerId="ADAL" clId="{4CC3E382-0337-4A6E-82DE-0514D1E98131}" dt="2020-12-03T17:35:58.191" v="4859"/>
          <ac:spMkLst>
            <pc:docMk/>
            <pc:sldMk cId="1607781977" sldId="10020"/>
            <ac:spMk id="4" creationId="{BBEF4A8C-A2B1-2049-A585-67B572E92E81}"/>
          </ac:spMkLst>
        </pc:spChg>
        <pc:spChg chg="add mod">
          <ac:chgData name="Muhammad" userId="1d4e8fd4-1356-4086-a2b2-c007f7044d4d" providerId="ADAL" clId="{4CC3E382-0337-4A6E-82DE-0514D1E98131}" dt="2020-12-03T17:36:07.728" v="4862"/>
          <ac:spMkLst>
            <pc:docMk/>
            <pc:sldMk cId="1607781977" sldId="10020"/>
            <ac:spMk id="5" creationId="{1C00A01D-156B-4CA0-92B8-2A1B7F31F8A3}"/>
          </ac:spMkLst>
        </pc:spChg>
        <pc:spChg chg="add mod">
          <ac:chgData name="Muhammad" userId="1d4e8fd4-1356-4086-a2b2-c007f7044d4d" providerId="ADAL" clId="{4CC3E382-0337-4A6E-82DE-0514D1E98131}" dt="2020-12-03T17:51:19.761" v="4890"/>
          <ac:spMkLst>
            <pc:docMk/>
            <pc:sldMk cId="1607781977" sldId="10020"/>
            <ac:spMk id="6" creationId="{7DDE38C4-1B5D-4841-AE7C-212BFEA006EB}"/>
          </ac:spMkLst>
        </pc:spChg>
        <pc:spChg chg="add mod">
          <ac:chgData name="Muhammad" userId="1d4e8fd4-1356-4086-a2b2-c007f7044d4d" providerId="ADAL" clId="{4CC3E382-0337-4A6E-82DE-0514D1E98131}" dt="2020-12-03T17:51:32.009" v="4909" actId="20577"/>
          <ac:spMkLst>
            <pc:docMk/>
            <pc:sldMk cId="1607781977" sldId="10020"/>
            <ac:spMk id="7" creationId="{2739DC7F-A663-4E73-BAED-AF30D133A923}"/>
          </ac:spMkLst>
        </pc:spChg>
        <pc:spChg chg="add mod">
          <ac:chgData name="Muhammad" userId="1d4e8fd4-1356-4086-a2b2-c007f7044d4d" providerId="ADAL" clId="{4CC3E382-0337-4A6E-82DE-0514D1E98131}" dt="2020-12-03T17:51:46.433" v="4921" actId="20577"/>
          <ac:spMkLst>
            <pc:docMk/>
            <pc:sldMk cId="1607781977" sldId="10020"/>
            <ac:spMk id="8" creationId="{350D01AC-34B6-407C-824A-3B7598C45DF0}"/>
          </ac:spMkLst>
        </pc:spChg>
        <pc:picChg chg="del">
          <ac:chgData name="Muhammad" userId="1d4e8fd4-1356-4086-a2b2-c007f7044d4d" providerId="ADAL" clId="{4CC3E382-0337-4A6E-82DE-0514D1E98131}" dt="2020-12-10T04:38:16.647" v="21887" actId="478"/>
          <ac:picMkLst>
            <pc:docMk/>
            <pc:sldMk cId="1607781977" sldId="10020"/>
            <ac:picMk id="3" creationId="{4CE0C0E4-B4D5-B04F-8E32-554631A7E1BE}"/>
          </ac:picMkLst>
        </pc:picChg>
        <pc:picChg chg="add del mod">
          <ac:chgData name="Muhammad" userId="1d4e8fd4-1356-4086-a2b2-c007f7044d4d" providerId="ADAL" clId="{4CC3E382-0337-4A6E-82DE-0514D1E98131}" dt="2020-12-10T04:38:17.900" v="21889"/>
          <ac:picMkLst>
            <pc:docMk/>
            <pc:sldMk cId="1607781977" sldId="10020"/>
            <ac:picMk id="13" creationId="{105BAA11-7244-4BA1-9F18-BB270796A09E}"/>
          </ac:picMkLst>
        </pc:picChg>
        <pc:picChg chg="add mod">
          <ac:chgData name="Muhammad" userId="1d4e8fd4-1356-4086-a2b2-c007f7044d4d" providerId="ADAL" clId="{4CC3E382-0337-4A6E-82DE-0514D1E98131}" dt="2020-12-10T04:38:23.047" v="21890"/>
          <ac:picMkLst>
            <pc:docMk/>
            <pc:sldMk cId="1607781977" sldId="10020"/>
            <ac:picMk id="15" creationId="{443710BA-7E93-4632-BE01-E44DBFFAF9A7}"/>
          </ac:picMkLst>
        </pc:picChg>
        <pc:cxnChg chg="add mod">
          <ac:chgData name="Muhammad" userId="1d4e8fd4-1356-4086-a2b2-c007f7044d4d" providerId="ADAL" clId="{4CC3E382-0337-4A6E-82DE-0514D1E98131}" dt="2020-12-03T17:53:36.346" v="4933" actId="14100"/>
          <ac:cxnSpMkLst>
            <pc:docMk/>
            <pc:sldMk cId="1607781977" sldId="10020"/>
            <ac:cxnSpMk id="10" creationId="{5ED21DD1-E136-43D8-9BF2-031BF4BC9CB2}"/>
          </ac:cxnSpMkLst>
        </pc:cxnChg>
        <pc:cxnChg chg="add mod">
          <ac:chgData name="Muhammad" userId="1d4e8fd4-1356-4086-a2b2-c007f7044d4d" providerId="ADAL" clId="{4CC3E382-0337-4A6E-82DE-0514D1E98131}" dt="2020-12-03T17:53:40.323" v="4934" actId="14100"/>
          <ac:cxnSpMkLst>
            <pc:docMk/>
            <pc:sldMk cId="1607781977" sldId="10020"/>
            <ac:cxnSpMk id="12" creationId="{34FB4909-004A-4032-A7BF-10C546AD4F43}"/>
          </ac:cxnSpMkLst>
        </pc:cxnChg>
        <pc:cxnChg chg="add mod">
          <ac:chgData name="Muhammad" userId="1d4e8fd4-1356-4086-a2b2-c007f7044d4d" providerId="ADAL" clId="{4CC3E382-0337-4A6E-82DE-0514D1E98131}" dt="2020-12-03T17:53:33.655" v="4932" actId="14100"/>
          <ac:cxnSpMkLst>
            <pc:docMk/>
            <pc:sldMk cId="1607781977" sldId="10020"/>
            <ac:cxnSpMk id="14" creationId="{5565467D-09ED-499A-B398-6C54A46500B0}"/>
          </ac:cxnSpMkLst>
        </pc:cxnChg>
      </pc:sldChg>
      <pc:sldChg chg="addSp delSp modSp add mod modClrScheme chgLayout">
        <pc:chgData name="Muhammad" userId="1d4e8fd4-1356-4086-a2b2-c007f7044d4d" providerId="ADAL" clId="{4CC3E382-0337-4A6E-82DE-0514D1E98131}" dt="2020-12-03T18:40:38.100" v="4958" actId="700"/>
        <pc:sldMkLst>
          <pc:docMk/>
          <pc:sldMk cId="3245210796" sldId="10021"/>
        </pc:sldMkLst>
        <pc:spChg chg="del mod">
          <ac:chgData name="Muhammad" userId="1d4e8fd4-1356-4086-a2b2-c007f7044d4d" providerId="ADAL" clId="{4CC3E382-0337-4A6E-82DE-0514D1E98131}" dt="2020-12-03T18:40:26.844" v="4954" actId="478"/>
          <ac:spMkLst>
            <pc:docMk/>
            <pc:sldMk cId="3245210796" sldId="10021"/>
            <ac:spMk id="2" creationId="{DC2B450F-4CC2-3A4E-B89E-5D1F27C8678F}"/>
          </ac:spMkLst>
        </pc:spChg>
        <pc:spChg chg="del">
          <ac:chgData name="Muhammad" userId="1d4e8fd4-1356-4086-a2b2-c007f7044d4d" providerId="ADAL" clId="{4CC3E382-0337-4A6E-82DE-0514D1E98131}" dt="2020-12-03T18:40:12.389" v="4949" actId="478"/>
          <ac:spMkLst>
            <pc:docMk/>
            <pc:sldMk cId="3245210796" sldId="10021"/>
            <ac:spMk id="4" creationId="{BBEF4A8C-A2B1-2049-A585-67B572E92E81}"/>
          </ac:spMkLst>
        </pc:spChg>
        <pc:spChg chg="del">
          <ac:chgData name="Muhammad" userId="1d4e8fd4-1356-4086-a2b2-c007f7044d4d" providerId="ADAL" clId="{4CC3E382-0337-4A6E-82DE-0514D1E98131}" dt="2020-12-03T18:40:12.389" v="4949" actId="478"/>
          <ac:spMkLst>
            <pc:docMk/>
            <pc:sldMk cId="3245210796" sldId="10021"/>
            <ac:spMk id="5" creationId="{1C00A01D-156B-4CA0-92B8-2A1B7F31F8A3}"/>
          </ac:spMkLst>
        </pc:spChg>
        <pc:spChg chg="del">
          <ac:chgData name="Muhammad" userId="1d4e8fd4-1356-4086-a2b2-c007f7044d4d" providerId="ADAL" clId="{4CC3E382-0337-4A6E-82DE-0514D1E98131}" dt="2020-12-03T18:40:12.389" v="4949" actId="478"/>
          <ac:spMkLst>
            <pc:docMk/>
            <pc:sldMk cId="3245210796" sldId="10021"/>
            <ac:spMk id="6" creationId="{7DDE38C4-1B5D-4841-AE7C-212BFEA006EB}"/>
          </ac:spMkLst>
        </pc:spChg>
        <pc:spChg chg="del">
          <ac:chgData name="Muhammad" userId="1d4e8fd4-1356-4086-a2b2-c007f7044d4d" providerId="ADAL" clId="{4CC3E382-0337-4A6E-82DE-0514D1E98131}" dt="2020-12-03T18:40:12.389" v="4949" actId="478"/>
          <ac:spMkLst>
            <pc:docMk/>
            <pc:sldMk cId="3245210796" sldId="10021"/>
            <ac:spMk id="7" creationId="{2739DC7F-A663-4E73-BAED-AF30D133A923}"/>
          </ac:spMkLst>
        </pc:spChg>
        <pc:spChg chg="del">
          <ac:chgData name="Muhammad" userId="1d4e8fd4-1356-4086-a2b2-c007f7044d4d" providerId="ADAL" clId="{4CC3E382-0337-4A6E-82DE-0514D1E98131}" dt="2020-12-03T18:40:12.389" v="4949" actId="478"/>
          <ac:spMkLst>
            <pc:docMk/>
            <pc:sldMk cId="3245210796" sldId="10021"/>
            <ac:spMk id="8" creationId="{350D01AC-34B6-407C-824A-3B7598C45DF0}"/>
          </ac:spMkLst>
        </pc:spChg>
        <pc:spChg chg="add del mod">
          <ac:chgData name="Muhammad" userId="1d4e8fd4-1356-4086-a2b2-c007f7044d4d" providerId="ADAL" clId="{4CC3E382-0337-4A6E-82DE-0514D1E98131}" dt="2020-12-03T18:40:29.015" v="4955" actId="478"/>
          <ac:spMkLst>
            <pc:docMk/>
            <pc:sldMk cId="3245210796" sldId="10021"/>
            <ac:spMk id="11" creationId="{319014A6-50C0-4308-860E-008FF41B7A56}"/>
          </ac:spMkLst>
        </pc:spChg>
        <pc:spChg chg="add mod ord">
          <ac:chgData name="Muhammad" userId="1d4e8fd4-1356-4086-a2b2-c007f7044d4d" providerId="ADAL" clId="{4CC3E382-0337-4A6E-82DE-0514D1E98131}" dt="2020-12-03T18:40:38.100" v="4958" actId="700"/>
          <ac:spMkLst>
            <pc:docMk/>
            <pc:sldMk cId="3245210796" sldId="10021"/>
            <ac:spMk id="15" creationId="{547BDB3C-3F30-43AD-8719-D79255C7B674}"/>
          </ac:spMkLst>
        </pc:spChg>
        <pc:spChg chg="add mod">
          <ac:chgData name="Muhammad" userId="1d4e8fd4-1356-4086-a2b2-c007f7044d4d" providerId="ADAL" clId="{4CC3E382-0337-4A6E-82DE-0514D1E98131}" dt="2020-12-03T18:40:29.502" v="4956"/>
          <ac:spMkLst>
            <pc:docMk/>
            <pc:sldMk cId="3245210796" sldId="10021"/>
            <ac:spMk id="17" creationId="{460D1A6B-B775-4CA9-89D4-EDE089AC1AE9}"/>
          </ac:spMkLst>
        </pc:spChg>
        <pc:picChg chg="del">
          <ac:chgData name="Muhammad" userId="1d4e8fd4-1356-4086-a2b2-c007f7044d4d" providerId="ADAL" clId="{4CC3E382-0337-4A6E-82DE-0514D1E98131}" dt="2020-12-03T18:40:24.910" v="4953" actId="478"/>
          <ac:picMkLst>
            <pc:docMk/>
            <pc:sldMk cId="3245210796" sldId="10021"/>
            <ac:picMk id="3" creationId="{4CE0C0E4-B4D5-B04F-8E32-554631A7E1BE}"/>
          </ac:picMkLst>
        </pc:picChg>
        <pc:picChg chg="add mod">
          <ac:chgData name="Muhammad" userId="1d4e8fd4-1356-4086-a2b2-c007f7044d4d" providerId="ADAL" clId="{4CC3E382-0337-4A6E-82DE-0514D1E98131}" dt="2020-12-03T18:40:29.502" v="4956"/>
          <ac:picMkLst>
            <pc:docMk/>
            <pc:sldMk cId="3245210796" sldId="10021"/>
            <ac:picMk id="16" creationId="{739EC001-8AD9-45F1-B17B-D839D92694EC}"/>
          </ac:picMkLst>
        </pc:picChg>
        <pc:picChg chg="add mod">
          <ac:chgData name="Muhammad" userId="1d4e8fd4-1356-4086-a2b2-c007f7044d4d" providerId="ADAL" clId="{4CC3E382-0337-4A6E-82DE-0514D1E98131}" dt="2020-12-03T18:40:29.502" v="4956"/>
          <ac:picMkLst>
            <pc:docMk/>
            <pc:sldMk cId="3245210796" sldId="10021"/>
            <ac:picMk id="18" creationId="{D2131B05-642A-423D-B4F3-93F2306940CC}"/>
          </ac:picMkLst>
        </pc:picChg>
        <pc:cxnChg chg="del mod">
          <ac:chgData name="Muhammad" userId="1d4e8fd4-1356-4086-a2b2-c007f7044d4d" providerId="ADAL" clId="{4CC3E382-0337-4A6E-82DE-0514D1E98131}" dt="2020-12-03T18:40:12.389" v="4949" actId="478"/>
          <ac:cxnSpMkLst>
            <pc:docMk/>
            <pc:sldMk cId="3245210796" sldId="10021"/>
            <ac:cxnSpMk id="10" creationId="{5ED21DD1-E136-43D8-9BF2-031BF4BC9CB2}"/>
          </ac:cxnSpMkLst>
        </pc:cxnChg>
        <pc:cxnChg chg="del">
          <ac:chgData name="Muhammad" userId="1d4e8fd4-1356-4086-a2b2-c007f7044d4d" providerId="ADAL" clId="{4CC3E382-0337-4A6E-82DE-0514D1E98131}" dt="2020-12-03T18:40:12.389" v="4949" actId="478"/>
          <ac:cxnSpMkLst>
            <pc:docMk/>
            <pc:sldMk cId="3245210796" sldId="10021"/>
            <ac:cxnSpMk id="12" creationId="{34FB4909-004A-4032-A7BF-10C546AD4F43}"/>
          </ac:cxnSpMkLst>
        </pc:cxnChg>
        <pc:cxnChg chg="del">
          <ac:chgData name="Muhammad" userId="1d4e8fd4-1356-4086-a2b2-c007f7044d4d" providerId="ADAL" clId="{4CC3E382-0337-4A6E-82DE-0514D1E98131}" dt="2020-12-03T18:40:12.389" v="4949" actId="478"/>
          <ac:cxnSpMkLst>
            <pc:docMk/>
            <pc:sldMk cId="3245210796" sldId="10021"/>
            <ac:cxnSpMk id="14" creationId="{5565467D-09ED-499A-B398-6C54A46500B0}"/>
          </ac:cxnSpMkLst>
        </pc:cxnChg>
      </pc:sldChg>
      <pc:sldChg chg="addSp modSp add mod modNotesTx">
        <pc:chgData name="Muhammad" userId="1d4e8fd4-1356-4086-a2b2-c007f7044d4d" providerId="ADAL" clId="{4CC3E382-0337-4A6E-82DE-0514D1E98131}" dt="2020-12-03T19:16:13.800" v="5478" actId="20577"/>
        <pc:sldMkLst>
          <pc:docMk/>
          <pc:sldMk cId="2575413645" sldId="10022"/>
        </pc:sldMkLst>
        <pc:spChg chg="mod">
          <ac:chgData name="Muhammad" userId="1d4e8fd4-1356-4086-a2b2-c007f7044d4d" providerId="ADAL" clId="{4CC3E382-0337-4A6E-82DE-0514D1E98131}" dt="2020-12-03T18:41:12.281" v="5002" actId="20577"/>
          <ac:spMkLst>
            <pc:docMk/>
            <pc:sldMk cId="2575413645" sldId="10022"/>
            <ac:spMk id="2" creationId="{DC2B450F-4CC2-3A4E-B89E-5D1F27C8678F}"/>
          </ac:spMkLst>
        </pc:spChg>
        <pc:spChg chg="add mod">
          <ac:chgData name="Muhammad" userId="1d4e8fd4-1356-4086-a2b2-c007f7044d4d" providerId="ADAL" clId="{4CC3E382-0337-4A6E-82DE-0514D1E98131}" dt="2020-12-03T19:16:13.800" v="5478" actId="20577"/>
          <ac:spMkLst>
            <pc:docMk/>
            <pc:sldMk cId="2575413645" sldId="10022"/>
            <ac:spMk id="5" creationId="{20482CD7-269D-43C6-A84D-B656C2C1562F}"/>
          </ac:spMkLst>
        </pc:spChg>
        <pc:spChg chg="add mod">
          <ac:chgData name="Muhammad" userId="1d4e8fd4-1356-4086-a2b2-c007f7044d4d" providerId="ADAL" clId="{4CC3E382-0337-4A6E-82DE-0514D1E98131}" dt="2020-12-03T19:09:39.733" v="5136" actId="1076"/>
          <ac:spMkLst>
            <pc:docMk/>
            <pc:sldMk cId="2575413645" sldId="10022"/>
            <ac:spMk id="11" creationId="{1349231C-F9A6-40CF-A191-0A8F10F1285A}"/>
          </ac:spMkLst>
        </pc:spChg>
        <pc:picChg chg="add mod modCrop">
          <ac:chgData name="Muhammad" userId="1d4e8fd4-1356-4086-a2b2-c007f7044d4d" providerId="ADAL" clId="{4CC3E382-0337-4A6E-82DE-0514D1E98131}" dt="2020-12-03T19:06:02.851" v="5062" actId="1076"/>
          <ac:picMkLst>
            <pc:docMk/>
            <pc:sldMk cId="2575413645" sldId="10022"/>
            <ac:picMk id="6" creationId="{7579D177-BC30-41EB-A564-33A7AA01A72A}"/>
          </ac:picMkLst>
        </pc:picChg>
        <pc:picChg chg="add mod">
          <ac:chgData name="Muhammad" userId="1d4e8fd4-1356-4086-a2b2-c007f7044d4d" providerId="ADAL" clId="{4CC3E382-0337-4A6E-82DE-0514D1E98131}" dt="2020-12-03T19:06:06.106" v="5063" actId="1076"/>
          <ac:picMkLst>
            <pc:docMk/>
            <pc:sldMk cId="2575413645" sldId="10022"/>
            <ac:picMk id="7" creationId="{AF9932F6-2320-47A4-8964-6B66530BC49A}"/>
          </ac:picMkLst>
        </pc:picChg>
        <pc:picChg chg="add mod modCrop">
          <ac:chgData name="Muhammad" userId="1d4e8fd4-1356-4086-a2b2-c007f7044d4d" providerId="ADAL" clId="{4CC3E382-0337-4A6E-82DE-0514D1E98131}" dt="2020-12-03T19:05:43.242" v="5058" actId="1076"/>
          <ac:picMkLst>
            <pc:docMk/>
            <pc:sldMk cId="2575413645" sldId="10022"/>
            <ac:picMk id="9" creationId="{F480454A-1B79-4363-B847-9F3E7106EAAC}"/>
          </ac:picMkLst>
        </pc:picChg>
      </pc:sldChg>
      <pc:sldChg chg="addSp delSp modSp add mod">
        <pc:chgData name="Muhammad" userId="1d4e8fd4-1356-4086-a2b2-c007f7044d4d" providerId="ADAL" clId="{4CC3E382-0337-4A6E-82DE-0514D1E98131}" dt="2020-12-03T19:33:10.010" v="5620" actId="20577"/>
        <pc:sldMkLst>
          <pc:docMk/>
          <pc:sldMk cId="2932262556" sldId="10023"/>
        </pc:sldMkLst>
        <pc:spChg chg="mod">
          <ac:chgData name="Muhammad" userId="1d4e8fd4-1356-4086-a2b2-c007f7044d4d" providerId="ADAL" clId="{4CC3E382-0337-4A6E-82DE-0514D1E98131}" dt="2020-12-03T19:33:10.010" v="5620" actId="20577"/>
          <ac:spMkLst>
            <pc:docMk/>
            <pc:sldMk cId="2932262556" sldId="10023"/>
            <ac:spMk id="2" creationId="{DC2B450F-4CC2-3A4E-B89E-5D1F27C8678F}"/>
          </ac:spMkLst>
        </pc:spChg>
        <pc:spChg chg="del">
          <ac:chgData name="Muhammad" userId="1d4e8fd4-1356-4086-a2b2-c007f7044d4d" providerId="ADAL" clId="{4CC3E382-0337-4A6E-82DE-0514D1E98131}" dt="2020-12-03T19:20:42.999" v="5482" actId="478"/>
          <ac:spMkLst>
            <pc:docMk/>
            <pc:sldMk cId="2932262556" sldId="10023"/>
            <ac:spMk id="4" creationId="{BBEF4A8C-A2B1-2049-A585-67B572E92E81}"/>
          </ac:spMkLst>
        </pc:spChg>
        <pc:spChg chg="del">
          <ac:chgData name="Muhammad" userId="1d4e8fd4-1356-4086-a2b2-c007f7044d4d" providerId="ADAL" clId="{4CC3E382-0337-4A6E-82DE-0514D1E98131}" dt="2020-12-03T19:20:51.312" v="5484" actId="478"/>
          <ac:spMkLst>
            <pc:docMk/>
            <pc:sldMk cId="2932262556" sldId="10023"/>
            <ac:spMk id="5" creationId="{1C00A01D-156B-4CA0-92B8-2A1B7F31F8A3}"/>
          </ac:spMkLst>
        </pc:spChg>
        <pc:spChg chg="del">
          <ac:chgData name="Muhammad" userId="1d4e8fd4-1356-4086-a2b2-c007f7044d4d" providerId="ADAL" clId="{4CC3E382-0337-4A6E-82DE-0514D1E98131}" dt="2020-12-03T19:20:51.312" v="5484" actId="478"/>
          <ac:spMkLst>
            <pc:docMk/>
            <pc:sldMk cId="2932262556" sldId="10023"/>
            <ac:spMk id="6" creationId="{7DDE38C4-1B5D-4841-AE7C-212BFEA006EB}"/>
          </ac:spMkLst>
        </pc:spChg>
        <pc:spChg chg="del">
          <ac:chgData name="Muhammad" userId="1d4e8fd4-1356-4086-a2b2-c007f7044d4d" providerId="ADAL" clId="{4CC3E382-0337-4A6E-82DE-0514D1E98131}" dt="2020-12-03T19:20:51.312" v="5484" actId="478"/>
          <ac:spMkLst>
            <pc:docMk/>
            <pc:sldMk cId="2932262556" sldId="10023"/>
            <ac:spMk id="7" creationId="{2739DC7F-A663-4E73-BAED-AF30D133A923}"/>
          </ac:spMkLst>
        </pc:spChg>
        <pc:spChg chg="del">
          <ac:chgData name="Muhammad" userId="1d4e8fd4-1356-4086-a2b2-c007f7044d4d" providerId="ADAL" clId="{4CC3E382-0337-4A6E-82DE-0514D1E98131}" dt="2020-12-03T19:20:51.312" v="5484" actId="478"/>
          <ac:spMkLst>
            <pc:docMk/>
            <pc:sldMk cId="2932262556" sldId="10023"/>
            <ac:spMk id="8" creationId="{350D01AC-34B6-407C-824A-3B7598C45DF0}"/>
          </ac:spMkLst>
        </pc:spChg>
        <pc:spChg chg="add mod">
          <ac:chgData name="Muhammad" userId="1d4e8fd4-1356-4086-a2b2-c007f7044d4d" providerId="ADAL" clId="{4CC3E382-0337-4A6E-82DE-0514D1E98131}" dt="2020-12-03T19:29:06.313" v="5610" actId="20577"/>
          <ac:spMkLst>
            <pc:docMk/>
            <pc:sldMk cId="2932262556" sldId="10023"/>
            <ac:spMk id="13" creationId="{A7A1E629-C1B1-46B6-A8C9-23F65701436F}"/>
          </ac:spMkLst>
        </pc:spChg>
        <pc:spChg chg="add mod">
          <ac:chgData name="Muhammad" userId="1d4e8fd4-1356-4086-a2b2-c007f7044d4d" providerId="ADAL" clId="{4CC3E382-0337-4A6E-82DE-0514D1E98131}" dt="2020-12-03T19:28:53.266" v="5562" actId="1076"/>
          <ac:spMkLst>
            <pc:docMk/>
            <pc:sldMk cId="2932262556" sldId="10023"/>
            <ac:spMk id="16" creationId="{482A5DE4-EE9E-4273-97F4-10F555544B32}"/>
          </ac:spMkLst>
        </pc:spChg>
        <pc:picChg chg="add mod">
          <ac:chgData name="Muhammad" userId="1d4e8fd4-1356-4086-a2b2-c007f7044d4d" providerId="ADAL" clId="{4CC3E382-0337-4A6E-82DE-0514D1E98131}" dt="2020-12-03T19:28:08.381" v="5549" actId="1076"/>
          <ac:picMkLst>
            <pc:docMk/>
            <pc:sldMk cId="2932262556" sldId="10023"/>
            <ac:picMk id="9" creationId="{AB26941E-3995-4878-88F6-E548D7DCB266}"/>
          </ac:picMkLst>
        </pc:picChg>
        <pc:picChg chg="add mod">
          <ac:chgData name="Muhammad" userId="1d4e8fd4-1356-4086-a2b2-c007f7044d4d" providerId="ADAL" clId="{4CC3E382-0337-4A6E-82DE-0514D1E98131}" dt="2020-12-03T19:28:06.392" v="5548" actId="1076"/>
          <ac:picMkLst>
            <pc:docMk/>
            <pc:sldMk cId="2932262556" sldId="10023"/>
            <ac:picMk id="15" creationId="{9248FF1D-06A0-40DD-8520-AB54F04BDFE6}"/>
          </ac:picMkLst>
        </pc:picChg>
        <pc:cxnChg chg="del mod">
          <ac:chgData name="Muhammad" userId="1d4e8fd4-1356-4086-a2b2-c007f7044d4d" providerId="ADAL" clId="{4CC3E382-0337-4A6E-82DE-0514D1E98131}" dt="2020-12-03T19:20:51.312" v="5484" actId="478"/>
          <ac:cxnSpMkLst>
            <pc:docMk/>
            <pc:sldMk cId="2932262556" sldId="10023"/>
            <ac:cxnSpMk id="10" creationId="{5ED21DD1-E136-43D8-9BF2-031BF4BC9CB2}"/>
          </ac:cxnSpMkLst>
        </pc:cxnChg>
        <pc:cxnChg chg="del">
          <ac:chgData name="Muhammad" userId="1d4e8fd4-1356-4086-a2b2-c007f7044d4d" providerId="ADAL" clId="{4CC3E382-0337-4A6E-82DE-0514D1E98131}" dt="2020-12-03T19:20:51.312" v="5484" actId="478"/>
          <ac:cxnSpMkLst>
            <pc:docMk/>
            <pc:sldMk cId="2932262556" sldId="10023"/>
            <ac:cxnSpMk id="12" creationId="{34FB4909-004A-4032-A7BF-10C546AD4F43}"/>
          </ac:cxnSpMkLst>
        </pc:cxnChg>
        <pc:cxnChg chg="del">
          <ac:chgData name="Muhammad" userId="1d4e8fd4-1356-4086-a2b2-c007f7044d4d" providerId="ADAL" clId="{4CC3E382-0337-4A6E-82DE-0514D1E98131}" dt="2020-12-03T19:20:51.312" v="5484" actId="478"/>
          <ac:cxnSpMkLst>
            <pc:docMk/>
            <pc:sldMk cId="2932262556" sldId="10023"/>
            <ac:cxnSpMk id="14" creationId="{5565467D-09ED-499A-B398-6C54A46500B0}"/>
          </ac:cxnSpMkLst>
        </pc:cxnChg>
      </pc:sldChg>
      <pc:sldChg chg="addSp delSp modSp add mod">
        <pc:chgData name="Muhammad" userId="1d4e8fd4-1356-4086-a2b2-c007f7044d4d" providerId="ADAL" clId="{4CC3E382-0337-4A6E-82DE-0514D1E98131}" dt="2020-12-03T21:12:34.539" v="5831" actId="478"/>
        <pc:sldMkLst>
          <pc:docMk/>
          <pc:sldMk cId="651926117" sldId="10024"/>
        </pc:sldMkLst>
        <pc:spChg chg="mod">
          <ac:chgData name="Muhammad" userId="1d4e8fd4-1356-4086-a2b2-c007f7044d4d" providerId="ADAL" clId="{4CC3E382-0337-4A6E-82DE-0514D1E98131}" dt="2020-12-03T19:56:05.366" v="5661" actId="20577"/>
          <ac:spMkLst>
            <pc:docMk/>
            <pc:sldMk cId="651926117" sldId="10024"/>
            <ac:spMk id="2" creationId="{DC2B450F-4CC2-3A4E-B89E-5D1F27C8678F}"/>
          </ac:spMkLst>
        </pc:spChg>
        <pc:spChg chg="del">
          <ac:chgData name="Muhammad" userId="1d4e8fd4-1356-4086-a2b2-c007f7044d4d" providerId="ADAL" clId="{4CC3E382-0337-4A6E-82DE-0514D1E98131}" dt="2020-12-03T19:33:17.296" v="5622" actId="478"/>
          <ac:spMkLst>
            <pc:docMk/>
            <pc:sldMk cId="651926117" sldId="10024"/>
            <ac:spMk id="4" creationId="{BBEF4A8C-A2B1-2049-A585-67B572E92E81}"/>
          </ac:spMkLst>
        </pc:spChg>
        <pc:spChg chg="add mod">
          <ac:chgData name="Muhammad" userId="1d4e8fd4-1356-4086-a2b2-c007f7044d4d" providerId="ADAL" clId="{4CC3E382-0337-4A6E-82DE-0514D1E98131}" dt="2020-12-03T20:51:45.092" v="5769" actId="113"/>
          <ac:spMkLst>
            <pc:docMk/>
            <pc:sldMk cId="651926117" sldId="10024"/>
            <ac:spMk id="5" creationId="{346A13BF-8795-4363-BD8E-EDF07C95909C}"/>
          </ac:spMkLst>
        </pc:spChg>
        <pc:spChg chg="add del mod">
          <ac:chgData name="Muhammad" userId="1d4e8fd4-1356-4086-a2b2-c007f7044d4d" providerId="ADAL" clId="{4CC3E382-0337-4A6E-82DE-0514D1E98131}" dt="2020-12-03T21:12:34.539" v="5831" actId="478"/>
          <ac:spMkLst>
            <pc:docMk/>
            <pc:sldMk cId="651926117" sldId="10024"/>
            <ac:spMk id="8" creationId="{66236556-492E-4846-9E50-2136445205EC}"/>
          </ac:spMkLst>
        </pc:spChg>
        <pc:spChg chg="add mod">
          <ac:chgData name="Muhammad" userId="1d4e8fd4-1356-4086-a2b2-c007f7044d4d" providerId="ADAL" clId="{4CC3E382-0337-4A6E-82DE-0514D1E98131}" dt="2020-12-03T20:59:19.999" v="5792"/>
          <ac:spMkLst>
            <pc:docMk/>
            <pc:sldMk cId="651926117" sldId="10024"/>
            <ac:spMk id="12" creationId="{692110F5-13EC-4A41-AB0C-34A7C58CA115}"/>
          </ac:spMkLst>
        </pc:spChg>
        <pc:spChg chg="add mod">
          <ac:chgData name="Muhammad" userId="1d4e8fd4-1356-4086-a2b2-c007f7044d4d" providerId="ADAL" clId="{4CC3E382-0337-4A6E-82DE-0514D1E98131}" dt="2020-12-03T20:59:32.974" v="5806" actId="14100"/>
          <ac:spMkLst>
            <pc:docMk/>
            <pc:sldMk cId="651926117" sldId="10024"/>
            <ac:spMk id="13" creationId="{D86E735F-0239-4A80-8CCF-79E74CF506C0}"/>
          </ac:spMkLst>
        </pc:spChg>
        <pc:spChg chg="add mod">
          <ac:chgData name="Muhammad" userId="1d4e8fd4-1356-4086-a2b2-c007f7044d4d" providerId="ADAL" clId="{4CC3E382-0337-4A6E-82DE-0514D1E98131}" dt="2020-12-03T20:59:45.503" v="5823" actId="14100"/>
          <ac:spMkLst>
            <pc:docMk/>
            <pc:sldMk cId="651926117" sldId="10024"/>
            <ac:spMk id="14" creationId="{9F5F336F-9331-40BE-90FC-04FEDA433AAB}"/>
          </ac:spMkLst>
        </pc:spChg>
        <pc:spChg chg="add mod">
          <ac:chgData name="Muhammad" userId="1d4e8fd4-1356-4086-a2b2-c007f7044d4d" providerId="ADAL" clId="{4CC3E382-0337-4A6E-82DE-0514D1E98131}" dt="2020-12-03T20:59:57.557" v="5830" actId="14100"/>
          <ac:spMkLst>
            <pc:docMk/>
            <pc:sldMk cId="651926117" sldId="10024"/>
            <ac:spMk id="15" creationId="{1A39E547-8072-4058-94ED-8A0BF042086D}"/>
          </ac:spMkLst>
        </pc:spChg>
        <pc:picChg chg="del">
          <ac:chgData name="Muhammad" userId="1d4e8fd4-1356-4086-a2b2-c007f7044d4d" providerId="ADAL" clId="{4CC3E382-0337-4A6E-82DE-0514D1E98131}" dt="2020-12-03T19:33:49.745" v="5630" actId="478"/>
          <ac:picMkLst>
            <pc:docMk/>
            <pc:sldMk cId="651926117" sldId="10024"/>
            <ac:picMk id="3" creationId="{4CE0C0E4-B4D5-B04F-8E32-554631A7E1BE}"/>
          </ac:picMkLst>
        </pc:picChg>
        <pc:picChg chg="add mod">
          <ac:chgData name="Muhammad" userId="1d4e8fd4-1356-4086-a2b2-c007f7044d4d" providerId="ADAL" clId="{4CC3E382-0337-4A6E-82DE-0514D1E98131}" dt="2020-12-03T19:33:50.249" v="5631"/>
          <ac:picMkLst>
            <pc:docMk/>
            <pc:sldMk cId="651926117" sldId="10024"/>
            <ac:picMk id="6" creationId="{84EE0689-E8E0-4F39-ADEB-B6F3D9D80F36}"/>
          </ac:picMkLst>
        </pc:picChg>
        <pc:picChg chg="add mod">
          <ac:chgData name="Muhammad" userId="1d4e8fd4-1356-4086-a2b2-c007f7044d4d" providerId="ADAL" clId="{4CC3E382-0337-4A6E-82DE-0514D1E98131}" dt="2020-12-03T20:59:04.803" v="5786" actId="1076"/>
          <ac:picMkLst>
            <pc:docMk/>
            <pc:sldMk cId="651926117" sldId="10024"/>
            <ac:picMk id="10" creationId="{A5E6AE69-D29B-42C5-A419-30248068DB91}"/>
          </ac:picMkLst>
        </pc:picChg>
      </pc:sldChg>
      <pc:sldChg chg="addSp delSp modSp new del mod">
        <pc:chgData name="Muhammad" userId="1d4e8fd4-1356-4086-a2b2-c007f7044d4d" providerId="ADAL" clId="{4CC3E382-0337-4A6E-82DE-0514D1E98131}" dt="2020-12-05T02:12:11.127" v="9773" actId="47"/>
        <pc:sldMkLst>
          <pc:docMk/>
          <pc:sldMk cId="1660868205" sldId="10025"/>
        </pc:sldMkLst>
        <pc:spChg chg="mod">
          <ac:chgData name="Muhammad" userId="1d4e8fd4-1356-4086-a2b2-c007f7044d4d" providerId="ADAL" clId="{4CC3E382-0337-4A6E-82DE-0514D1E98131}" dt="2020-12-05T02:12:01.213" v="9769" actId="21"/>
          <ac:spMkLst>
            <pc:docMk/>
            <pc:sldMk cId="1660868205" sldId="10025"/>
            <ac:spMk id="2" creationId="{7496CCA0-57EA-40E6-B1B5-03D514E86DFA}"/>
          </ac:spMkLst>
        </pc:spChg>
        <pc:spChg chg="del mod">
          <ac:chgData name="Muhammad" userId="1d4e8fd4-1356-4086-a2b2-c007f7044d4d" providerId="ADAL" clId="{4CC3E382-0337-4A6E-82DE-0514D1E98131}" dt="2020-12-05T02:12:07.539" v="9771" actId="21"/>
          <ac:spMkLst>
            <pc:docMk/>
            <pc:sldMk cId="1660868205" sldId="10025"/>
            <ac:spMk id="3" creationId="{734E5881-D325-4271-8022-30FFC2EBA160}"/>
          </ac:spMkLst>
        </pc:spChg>
        <pc:spChg chg="add mod">
          <ac:chgData name="Muhammad" userId="1d4e8fd4-1356-4086-a2b2-c007f7044d4d" providerId="ADAL" clId="{4CC3E382-0337-4A6E-82DE-0514D1E98131}" dt="2020-12-05T02:12:07.539" v="9771" actId="21"/>
          <ac:spMkLst>
            <pc:docMk/>
            <pc:sldMk cId="1660868205" sldId="10025"/>
            <ac:spMk id="5" creationId="{CF06176D-E97E-46F9-A6F1-58F2811DDFD1}"/>
          </ac:spMkLst>
        </pc:spChg>
      </pc:sldChg>
      <pc:sldChg chg="addSp delSp modSp add mod">
        <pc:chgData name="Muhammad" userId="1d4e8fd4-1356-4086-a2b2-c007f7044d4d" providerId="ADAL" clId="{4CC3E382-0337-4A6E-82DE-0514D1E98131}" dt="2020-12-03T23:02:22.941" v="5949" actId="1076"/>
        <pc:sldMkLst>
          <pc:docMk/>
          <pc:sldMk cId="2874294066" sldId="10026"/>
        </pc:sldMkLst>
        <pc:spChg chg="mod">
          <ac:chgData name="Muhammad" userId="1d4e8fd4-1356-4086-a2b2-c007f7044d4d" providerId="ADAL" clId="{4CC3E382-0337-4A6E-82DE-0514D1E98131}" dt="2020-12-03T21:13:41.502" v="5847" actId="20577"/>
          <ac:spMkLst>
            <pc:docMk/>
            <pc:sldMk cId="2874294066" sldId="10026"/>
            <ac:spMk id="2" creationId="{DC2B450F-4CC2-3A4E-B89E-5D1F27C8678F}"/>
          </ac:spMkLst>
        </pc:spChg>
        <pc:spChg chg="mod">
          <ac:chgData name="Muhammad" userId="1d4e8fd4-1356-4086-a2b2-c007f7044d4d" providerId="ADAL" clId="{4CC3E382-0337-4A6E-82DE-0514D1E98131}" dt="2020-12-03T23:01:52.113" v="5921" actId="313"/>
          <ac:spMkLst>
            <pc:docMk/>
            <pc:sldMk cId="2874294066" sldId="10026"/>
            <ac:spMk id="5" creationId="{346A13BF-8795-4363-BD8E-EDF07C95909C}"/>
          </ac:spMkLst>
        </pc:spChg>
        <pc:spChg chg="add mod">
          <ac:chgData name="Muhammad" userId="1d4e8fd4-1356-4086-a2b2-c007f7044d4d" providerId="ADAL" clId="{4CC3E382-0337-4A6E-82DE-0514D1E98131}" dt="2020-12-03T23:02:22.941" v="5949" actId="1076"/>
          <ac:spMkLst>
            <pc:docMk/>
            <pc:sldMk cId="2874294066" sldId="10026"/>
            <ac:spMk id="7" creationId="{A1014416-0A1C-4082-927B-CDCBE7B02C70}"/>
          </ac:spMkLst>
        </pc:spChg>
        <pc:spChg chg="del">
          <ac:chgData name="Muhammad" userId="1d4e8fd4-1356-4086-a2b2-c007f7044d4d" providerId="ADAL" clId="{4CC3E382-0337-4A6E-82DE-0514D1E98131}" dt="2020-12-03T21:21:15.849" v="5849" actId="478"/>
          <ac:spMkLst>
            <pc:docMk/>
            <pc:sldMk cId="2874294066" sldId="10026"/>
            <ac:spMk id="12" creationId="{692110F5-13EC-4A41-AB0C-34A7C58CA115}"/>
          </ac:spMkLst>
        </pc:spChg>
        <pc:spChg chg="del">
          <ac:chgData name="Muhammad" userId="1d4e8fd4-1356-4086-a2b2-c007f7044d4d" providerId="ADAL" clId="{4CC3E382-0337-4A6E-82DE-0514D1E98131}" dt="2020-12-03T21:21:15.849" v="5849" actId="478"/>
          <ac:spMkLst>
            <pc:docMk/>
            <pc:sldMk cId="2874294066" sldId="10026"/>
            <ac:spMk id="13" creationId="{D86E735F-0239-4A80-8CCF-79E74CF506C0}"/>
          </ac:spMkLst>
        </pc:spChg>
        <pc:spChg chg="del">
          <ac:chgData name="Muhammad" userId="1d4e8fd4-1356-4086-a2b2-c007f7044d4d" providerId="ADAL" clId="{4CC3E382-0337-4A6E-82DE-0514D1E98131}" dt="2020-12-03T21:21:15.849" v="5849" actId="478"/>
          <ac:spMkLst>
            <pc:docMk/>
            <pc:sldMk cId="2874294066" sldId="10026"/>
            <ac:spMk id="14" creationId="{9F5F336F-9331-40BE-90FC-04FEDA433AAB}"/>
          </ac:spMkLst>
        </pc:spChg>
        <pc:spChg chg="del">
          <ac:chgData name="Muhammad" userId="1d4e8fd4-1356-4086-a2b2-c007f7044d4d" providerId="ADAL" clId="{4CC3E382-0337-4A6E-82DE-0514D1E98131}" dt="2020-12-03T21:21:15.849" v="5849" actId="478"/>
          <ac:spMkLst>
            <pc:docMk/>
            <pc:sldMk cId="2874294066" sldId="10026"/>
            <ac:spMk id="15" creationId="{1A39E547-8072-4058-94ED-8A0BF042086D}"/>
          </ac:spMkLst>
        </pc:spChg>
        <pc:graphicFrameChg chg="add del mod">
          <ac:chgData name="Muhammad" userId="1d4e8fd4-1356-4086-a2b2-c007f7044d4d" providerId="ADAL" clId="{4CC3E382-0337-4A6E-82DE-0514D1E98131}" dt="2020-12-03T23:00:30.196" v="5894"/>
          <ac:graphicFrameMkLst>
            <pc:docMk/>
            <pc:sldMk cId="2874294066" sldId="10026"/>
            <ac:graphicFrameMk id="3" creationId="{94BA233D-6804-4A9F-8779-BDEC488AB3FF}"/>
          </ac:graphicFrameMkLst>
        </pc:graphicFrameChg>
        <pc:picChg chg="add mod modCrop">
          <ac:chgData name="Muhammad" userId="1d4e8fd4-1356-4086-a2b2-c007f7044d4d" providerId="ADAL" clId="{4CC3E382-0337-4A6E-82DE-0514D1E98131}" dt="2020-12-03T23:01:47.329" v="5919" actId="1076"/>
          <ac:picMkLst>
            <pc:docMk/>
            <pc:sldMk cId="2874294066" sldId="10026"/>
            <ac:picMk id="4" creationId="{D2619FED-E6F2-46A7-B7FD-491334BD73C2}"/>
          </ac:picMkLst>
        </pc:picChg>
        <pc:picChg chg="del">
          <ac:chgData name="Muhammad" userId="1d4e8fd4-1356-4086-a2b2-c007f7044d4d" providerId="ADAL" clId="{4CC3E382-0337-4A6E-82DE-0514D1E98131}" dt="2020-12-03T21:21:15.849" v="5849" actId="478"/>
          <ac:picMkLst>
            <pc:docMk/>
            <pc:sldMk cId="2874294066" sldId="10026"/>
            <ac:picMk id="10" creationId="{A5E6AE69-D29B-42C5-A419-30248068DB91}"/>
          </ac:picMkLst>
        </pc:picChg>
      </pc:sldChg>
      <pc:sldChg chg="addSp delSp modSp add mod">
        <pc:chgData name="Muhammad" userId="1d4e8fd4-1356-4086-a2b2-c007f7044d4d" providerId="ADAL" clId="{4CC3E382-0337-4A6E-82DE-0514D1E98131}" dt="2020-12-04T01:17:01.044" v="6374" actId="33524"/>
        <pc:sldMkLst>
          <pc:docMk/>
          <pc:sldMk cId="2889466109" sldId="10027"/>
        </pc:sldMkLst>
        <pc:spChg chg="mod">
          <ac:chgData name="Muhammad" userId="1d4e8fd4-1356-4086-a2b2-c007f7044d4d" providerId="ADAL" clId="{4CC3E382-0337-4A6E-82DE-0514D1E98131}" dt="2020-12-04T00:02:25.226" v="6006" actId="20577"/>
          <ac:spMkLst>
            <pc:docMk/>
            <pc:sldMk cId="2889466109" sldId="10027"/>
            <ac:spMk id="2" creationId="{DC2B450F-4CC2-3A4E-B89E-5D1F27C8678F}"/>
          </ac:spMkLst>
        </pc:spChg>
        <pc:spChg chg="del">
          <ac:chgData name="Muhammad" userId="1d4e8fd4-1356-4086-a2b2-c007f7044d4d" providerId="ADAL" clId="{4CC3E382-0337-4A6E-82DE-0514D1E98131}" dt="2020-12-03T23:06:31.388" v="5956" actId="478"/>
          <ac:spMkLst>
            <pc:docMk/>
            <pc:sldMk cId="2889466109" sldId="10027"/>
            <ac:spMk id="5" creationId="{346A13BF-8795-4363-BD8E-EDF07C95909C}"/>
          </ac:spMkLst>
        </pc:spChg>
        <pc:spChg chg="del">
          <ac:chgData name="Muhammad" userId="1d4e8fd4-1356-4086-a2b2-c007f7044d4d" providerId="ADAL" clId="{4CC3E382-0337-4A6E-82DE-0514D1E98131}" dt="2020-12-03T23:06:29.690" v="5955" actId="478"/>
          <ac:spMkLst>
            <pc:docMk/>
            <pc:sldMk cId="2889466109" sldId="10027"/>
            <ac:spMk id="12" creationId="{692110F5-13EC-4A41-AB0C-34A7C58CA115}"/>
          </ac:spMkLst>
        </pc:spChg>
        <pc:spChg chg="del">
          <ac:chgData name="Muhammad" userId="1d4e8fd4-1356-4086-a2b2-c007f7044d4d" providerId="ADAL" clId="{4CC3E382-0337-4A6E-82DE-0514D1E98131}" dt="2020-12-03T23:06:29.690" v="5955" actId="478"/>
          <ac:spMkLst>
            <pc:docMk/>
            <pc:sldMk cId="2889466109" sldId="10027"/>
            <ac:spMk id="13" creationId="{D86E735F-0239-4A80-8CCF-79E74CF506C0}"/>
          </ac:spMkLst>
        </pc:spChg>
        <pc:spChg chg="del">
          <ac:chgData name="Muhammad" userId="1d4e8fd4-1356-4086-a2b2-c007f7044d4d" providerId="ADAL" clId="{4CC3E382-0337-4A6E-82DE-0514D1E98131}" dt="2020-12-03T23:06:29.690" v="5955" actId="478"/>
          <ac:spMkLst>
            <pc:docMk/>
            <pc:sldMk cId="2889466109" sldId="10027"/>
            <ac:spMk id="14" creationId="{9F5F336F-9331-40BE-90FC-04FEDA433AAB}"/>
          </ac:spMkLst>
        </pc:spChg>
        <pc:spChg chg="del">
          <ac:chgData name="Muhammad" userId="1d4e8fd4-1356-4086-a2b2-c007f7044d4d" providerId="ADAL" clId="{4CC3E382-0337-4A6E-82DE-0514D1E98131}" dt="2020-12-03T23:06:29.690" v="5955" actId="478"/>
          <ac:spMkLst>
            <pc:docMk/>
            <pc:sldMk cId="2889466109" sldId="10027"/>
            <ac:spMk id="15" creationId="{1A39E547-8072-4058-94ED-8A0BF042086D}"/>
          </ac:spMkLst>
        </pc:spChg>
        <pc:spChg chg="add mod">
          <ac:chgData name="Muhammad" userId="1d4e8fd4-1356-4086-a2b2-c007f7044d4d" providerId="ADAL" clId="{4CC3E382-0337-4A6E-82DE-0514D1E98131}" dt="2020-12-04T01:17:01.044" v="6374" actId="33524"/>
          <ac:spMkLst>
            <pc:docMk/>
            <pc:sldMk cId="2889466109" sldId="10027"/>
            <ac:spMk id="16" creationId="{9795AC9B-F4BF-41D6-B4EF-04521D47F4C4}"/>
          </ac:spMkLst>
        </pc:spChg>
        <pc:spChg chg="add mod">
          <ac:chgData name="Muhammad" userId="1d4e8fd4-1356-4086-a2b2-c007f7044d4d" providerId="ADAL" clId="{4CC3E382-0337-4A6E-82DE-0514D1E98131}" dt="2020-12-04T01:09:49.563" v="6185" actId="404"/>
          <ac:spMkLst>
            <pc:docMk/>
            <pc:sldMk cId="2889466109" sldId="10027"/>
            <ac:spMk id="18" creationId="{44443175-3B00-434E-97AF-E066C5CCFFA8}"/>
          </ac:spMkLst>
        </pc:spChg>
        <pc:picChg chg="add mod">
          <ac:chgData name="Muhammad" userId="1d4e8fd4-1356-4086-a2b2-c007f7044d4d" providerId="ADAL" clId="{4CC3E382-0337-4A6E-82DE-0514D1E98131}" dt="2020-12-04T01:09:34.790" v="6180" actId="1076"/>
          <ac:picMkLst>
            <pc:docMk/>
            <pc:sldMk cId="2889466109" sldId="10027"/>
            <ac:picMk id="3" creationId="{80646942-F64B-4EFB-A4F9-EC5036BF9093}"/>
          </ac:picMkLst>
        </pc:picChg>
        <pc:picChg chg="add mod">
          <ac:chgData name="Muhammad" userId="1d4e8fd4-1356-4086-a2b2-c007f7044d4d" providerId="ADAL" clId="{4CC3E382-0337-4A6E-82DE-0514D1E98131}" dt="2020-12-04T01:09:43.336" v="6183" actId="1076"/>
          <ac:picMkLst>
            <pc:docMk/>
            <pc:sldMk cId="2889466109" sldId="10027"/>
            <ac:picMk id="4" creationId="{C3D4183E-43C0-4A31-A1A1-0183ADF4BF7C}"/>
          </ac:picMkLst>
        </pc:picChg>
        <pc:picChg chg="del">
          <ac:chgData name="Muhammad" userId="1d4e8fd4-1356-4086-a2b2-c007f7044d4d" providerId="ADAL" clId="{4CC3E382-0337-4A6E-82DE-0514D1E98131}" dt="2020-12-03T23:06:25.702" v="5953" actId="478"/>
          <ac:picMkLst>
            <pc:docMk/>
            <pc:sldMk cId="2889466109" sldId="10027"/>
            <ac:picMk id="6" creationId="{84EE0689-E8E0-4F39-ADEB-B6F3D9D80F36}"/>
          </ac:picMkLst>
        </pc:picChg>
        <pc:picChg chg="del">
          <ac:chgData name="Muhammad" userId="1d4e8fd4-1356-4086-a2b2-c007f7044d4d" providerId="ADAL" clId="{4CC3E382-0337-4A6E-82DE-0514D1E98131}" dt="2020-12-03T23:06:29.690" v="5955" actId="478"/>
          <ac:picMkLst>
            <pc:docMk/>
            <pc:sldMk cId="2889466109" sldId="10027"/>
            <ac:picMk id="10" creationId="{A5E6AE69-D29B-42C5-A419-30248068DB91}"/>
          </ac:picMkLst>
        </pc:picChg>
        <pc:picChg chg="add mod">
          <ac:chgData name="Muhammad" userId="1d4e8fd4-1356-4086-a2b2-c007f7044d4d" providerId="ADAL" clId="{4CC3E382-0337-4A6E-82DE-0514D1E98131}" dt="2020-12-03T23:06:26.043" v="5954"/>
          <ac:picMkLst>
            <pc:docMk/>
            <pc:sldMk cId="2889466109" sldId="10027"/>
            <ac:picMk id="11" creationId="{EAFEB7E8-732B-495A-A608-74DCEF7A5F86}"/>
          </ac:picMkLst>
        </pc:picChg>
        <pc:picChg chg="add del mod">
          <ac:chgData name="Muhammad" userId="1d4e8fd4-1356-4086-a2b2-c007f7044d4d" providerId="ADAL" clId="{4CC3E382-0337-4A6E-82DE-0514D1E98131}" dt="2020-12-04T00:09:26.904" v="6011" actId="478"/>
          <ac:picMkLst>
            <pc:docMk/>
            <pc:sldMk cId="2889466109" sldId="10027"/>
            <ac:picMk id="17" creationId="{B8C024EE-FE7F-4BD3-B782-961888ACA80B}"/>
          </ac:picMkLst>
        </pc:picChg>
      </pc:sldChg>
      <pc:sldChg chg="addSp delSp modSp add mod modNotesTx">
        <pc:chgData name="Muhammad" userId="1d4e8fd4-1356-4086-a2b2-c007f7044d4d" providerId="ADAL" clId="{4CC3E382-0337-4A6E-82DE-0514D1E98131}" dt="2020-12-10T04:38:48.708" v="21893"/>
        <pc:sldMkLst>
          <pc:docMk/>
          <pc:sldMk cId="4202617377" sldId="10028"/>
        </pc:sldMkLst>
        <pc:spChg chg="mod">
          <ac:chgData name="Muhammad" userId="1d4e8fd4-1356-4086-a2b2-c007f7044d4d" providerId="ADAL" clId="{4CC3E382-0337-4A6E-82DE-0514D1E98131}" dt="2020-12-10T04:38:45.950" v="21891" actId="20577"/>
          <ac:spMkLst>
            <pc:docMk/>
            <pc:sldMk cId="4202617377" sldId="10028"/>
            <ac:spMk id="2" creationId="{DC2B450F-4CC2-3A4E-B89E-5D1F27C8678F}"/>
          </ac:spMkLst>
        </pc:spChg>
        <pc:spChg chg="add mod">
          <ac:chgData name="Muhammad" userId="1d4e8fd4-1356-4086-a2b2-c007f7044d4d" providerId="ADAL" clId="{4CC3E382-0337-4A6E-82DE-0514D1E98131}" dt="2020-12-04T01:30:54.044" v="6433" actId="14100"/>
          <ac:spMkLst>
            <pc:docMk/>
            <pc:sldMk cId="4202617377" sldId="10028"/>
            <ac:spMk id="4" creationId="{5736A143-9E28-44F4-B3BE-BAB384693478}"/>
          </ac:spMkLst>
        </pc:spChg>
        <pc:picChg chg="add mod">
          <ac:chgData name="Muhammad" userId="1d4e8fd4-1356-4086-a2b2-c007f7044d4d" providerId="ADAL" clId="{4CC3E382-0337-4A6E-82DE-0514D1E98131}" dt="2020-12-04T01:30:58.372" v="6434" actId="1076"/>
          <ac:picMkLst>
            <pc:docMk/>
            <pc:sldMk cId="4202617377" sldId="10028"/>
            <ac:picMk id="5" creationId="{F85BFA57-98C0-4D1F-B2F3-EEAC06AC1D78}"/>
          </ac:picMkLst>
        </pc:picChg>
        <pc:picChg chg="add mod">
          <ac:chgData name="Muhammad" userId="1d4e8fd4-1356-4086-a2b2-c007f7044d4d" providerId="ADAL" clId="{4CC3E382-0337-4A6E-82DE-0514D1E98131}" dt="2020-12-10T04:38:48.708" v="21893"/>
          <ac:picMkLst>
            <pc:docMk/>
            <pc:sldMk cId="4202617377" sldId="10028"/>
            <ac:picMk id="6" creationId="{B3153D0D-45DE-4CCC-94B2-421DC4E9D220}"/>
          </ac:picMkLst>
        </pc:picChg>
        <pc:picChg chg="del">
          <ac:chgData name="Muhammad" userId="1d4e8fd4-1356-4086-a2b2-c007f7044d4d" providerId="ADAL" clId="{4CC3E382-0337-4A6E-82DE-0514D1E98131}" dt="2020-12-10T04:38:48.364" v="21892" actId="478"/>
          <ac:picMkLst>
            <pc:docMk/>
            <pc:sldMk cId="4202617377" sldId="10028"/>
            <ac:picMk id="11" creationId="{EAFEB7E8-732B-495A-A608-74DCEF7A5F86}"/>
          </ac:picMkLst>
        </pc:picChg>
      </pc:sldChg>
      <pc:sldChg chg="modSp add mod ord modNotesTx">
        <pc:chgData name="Muhammad" userId="1d4e8fd4-1356-4086-a2b2-c007f7044d4d" providerId="ADAL" clId="{4CC3E382-0337-4A6E-82DE-0514D1E98131}" dt="2020-12-07T19:38:12.185" v="11905" actId="20577"/>
        <pc:sldMkLst>
          <pc:docMk/>
          <pc:sldMk cId="2933900280" sldId="10029"/>
        </pc:sldMkLst>
        <pc:spChg chg="mod">
          <ac:chgData name="Muhammad" userId="1d4e8fd4-1356-4086-a2b2-c007f7044d4d" providerId="ADAL" clId="{4CC3E382-0337-4A6E-82DE-0514D1E98131}" dt="2020-12-04T00:13:49.497" v="6081" actId="20577"/>
          <ac:spMkLst>
            <pc:docMk/>
            <pc:sldMk cId="2933900280" sldId="10029"/>
            <ac:spMk id="2" creationId="{DC2B450F-4CC2-3A4E-B89E-5D1F27C8678F}"/>
          </ac:spMkLst>
        </pc:spChg>
        <pc:spChg chg="mod">
          <ac:chgData name="Muhammad" userId="1d4e8fd4-1356-4086-a2b2-c007f7044d4d" providerId="ADAL" clId="{4CC3E382-0337-4A6E-82DE-0514D1E98131}" dt="2020-12-07T19:38:12.185" v="11905" actId="20577"/>
          <ac:spMkLst>
            <pc:docMk/>
            <pc:sldMk cId="2933900280" sldId="10029"/>
            <ac:spMk id="16" creationId="{9795AC9B-F4BF-41D6-B4EF-04521D47F4C4}"/>
          </ac:spMkLst>
        </pc:spChg>
        <pc:picChg chg="mod">
          <ac:chgData name="Muhammad" userId="1d4e8fd4-1356-4086-a2b2-c007f7044d4d" providerId="ADAL" clId="{4CC3E382-0337-4A6E-82DE-0514D1E98131}" dt="2020-12-04T00:23:51.241" v="6082" actId="1076"/>
          <ac:picMkLst>
            <pc:docMk/>
            <pc:sldMk cId="2933900280" sldId="10029"/>
            <ac:picMk id="17" creationId="{B8C024EE-FE7F-4BD3-B782-961888ACA80B}"/>
          </ac:picMkLst>
        </pc:picChg>
      </pc:sldChg>
      <pc:sldChg chg="modSp add mod">
        <pc:chgData name="Muhammad" userId="1d4e8fd4-1356-4086-a2b2-c007f7044d4d" providerId="ADAL" clId="{4CC3E382-0337-4A6E-82DE-0514D1E98131}" dt="2020-12-09T22:26:42.477" v="19906" actId="1076"/>
        <pc:sldMkLst>
          <pc:docMk/>
          <pc:sldMk cId="467293501" sldId="10030"/>
        </pc:sldMkLst>
        <pc:spChg chg="mod">
          <ac:chgData name="Muhammad" userId="1d4e8fd4-1356-4086-a2b2-c007f7044d4d" providerId="ADAL" clId="{4CC3E382-0337-4A6E-82DE-0514D1E98131}" dt="2020-12-09T22:26:42.477" v="19906" actId="1076"/>
          <ac:spMkLst>
            <pc:docMk/>
            <pc:sldMk cId="467293501" sldId="10030"/>
            <ac:spMk id="5" creationId="{7D608D3D-BE86-4CC1-B841-95B412E33207}"/>
          </ac:spMkLst>
        </pc:spChg>
        <pc:spChg chg="mod">
          <ac:chgData name="Muhammad" userId="1d4e8fd4-1356-4086-a2b2-c007f7044d4d" providerId="ADAL" clId="{4CC3E382-0337-4A6E-82DE-0514D1E98131}" dt="2020-12-04T20:56:24.928" v="8494" actId="1076"/>
          <ac:spMkLst>
            <pc:docMk/>
            <pc:sldMk cId="467293501" sldId="10030"/>
            <ac:spMk id="7" creationId="{C3BD8852-54A1-425E-99E0-7B33ED3A2F1C}"/>
          </ac:spMkLst>
        </pc:spChg>
      </pc:sldChg>
      <pc:sldChg chg="addSp modSp add del mod ord">
        <pc:chgData name="Muhammad" userId="1d4e8fd4-1356-4086-a2b2-c007f7044d4d" providerId="ADAL" clId="{4CC3E382-0337-4A6E-82DE-0514D1E98131}" dt="2020-12-04T02:46:44.545" v="6827" actId="2696"/>
        <pc:sldMkLst>
          <pc:docMk/>
          <pc:sldMk cId="2574059283" sldId="10030"/>
        </pc:sldMkLst>
        <pc:spChg chg="mod">
          <ac:chgData name="Muhammad" userId="1d4e8fd4-1356-4086-a2b2-c007f7044d4d" providerId="ADAL" clId="{4CC3E382-0337-4A6E-82DE-0514D1E98131}" dt="2020-12-04T01:34:03.259" v="6493" actId="20577"/>
          <ac:spMkLst>
            <pc:docMk/>
            <pc:sldMk cId="2574059283" sldId="10030"/>
            <ac:spMk id="2" creationId="{DC2B450F-4CC2-3A4E-B89E-5D1F27C8678F}"/>
          </ac:spMkLst>
        </pc:spChg>
        <pc:spChg chg="add mod">
          <ac:chgData name="Muhammad" userId="1d4e8fd4-1356-4086-a2b2-c007f7044d4d" providerId="ADAL" clId="{4CC3E382-0337-4A6E-82DE-0514D1E98131}" dt="2020-12-04T01:23:42.374" v="6422"/>
          <ac:spMkLst>
            <pc:docMk/>
            <pc:sldMk cId="2574059283" sldId="10030"/>
            <ac:spMk id="5" creationId="{7D608D3D-BE86-4CC1-B841-95B412E33207}"/>
          </ac:spMkLst>
        </pc:spChg>
        <pc:spChg chg="add">
          <ac:chgData name="Muhammad" userId="1d4e8fd4-1356-4086-a2b2-c007f7044d4d" providerId="ADAL" clId="{4CC3E382-0337-4A6E-82DE-0514D1E98131}" dt="2020-12-04T01:33:50.681" v="6474" actId="22"/>
          <ac:spMkLst>
            <pc:docMk/>
            <pc:sldMk cId="2574059283" sldId="10030"/>
            <ac:spMk id="7" creationId="{C3BD8852-54A1-425E-99E0-7B33ED3A2F1C}"/>
          </ac:spMkLst>
        </pc:spChg>
      </pc:sldChg>
      <pc:sldChg chg="addSp delSp modSp add mod ord">
        <pc:chgData name="Muhammad" userId="1d4e8fd4-1356-4086-a2b2-c007f7044d4d" providerId="ADAL" clId="{4CC3E382-0337-4A6E-82DE-0514D1E98131}" dt="2020-12-10T05:53:58.168" v="22006" actId="20577"/>
        <pc:sldMkLst>
          <pc:docMk/>
          <pc:sldMk cId="188859083" sldId="10031"/>
        </pc:sldMkLst>
        <pc:spChg chg="mod">
          <ac:chgData name="Muhammad" userId="1d4e8fd4-1356-4086-a2b2-c007f7044d4d" providerId="ADAL" clId="{4CC3E382-0337-4A6E-82DE-0514D1E98131}" dt="2020-12-10T05:53:15.840" v="21970"/>
          <ac:spMkLst>
            <pc:docMk/>
            <pc:sldMk cId="188859083" sldId="10031"/>
            <ac:spMk id="2" creationId="{DC2B450F-4CC2-3A4E-B89E-5D1F27C8678F}"/>
          </ac:spMkLst>
        </pc:spChg>
        <pc:spChg chg="add mod">
          <ac:chgData name="Muhammad" userId="1d4e8fd4-1356-4086-a2b2-c007f7044d4d" providerId="ADAL" clId="{4CC3E382-0337-4A6E-82DE-0514D1E98131}" dt="2020-12-10T05:53:58.168" v="22006" actId="20577"/>
          <ac:spMkLst>
            <pc:docMk/>
            <pc:sldMk cId="188859083" sldId="10031"/>
            <ac:spMk id="4" creationId="{C3DD0B45-5D8F-4E2F-B7C3-D1149332F299}"/>
          </ac:spMkLst>
        </pc:spChg>
        <pc:picChg chg="add mod">
          <ac:chgData name="Muhammad" userId="1d4e8fd4-1356-4086-a2b2-c007f7044d4d" providerId="ADAL" clId="{4CC3E382-0337-4A6E-82DE-0514D1E98131}" dt="2020-12-04T16:52:50.790" v="7891" actId="1076"/>
          <ac:picMkLst>
            <pc:docMk/>
            <pc:sldMk cId="188859083" sldId="10031"/>
            <ac:picMk id="5" creationId="{2EFB43FF-D07E-4CC8-925A-D22C198467B4}"/>
          </ac:picMkLst>
        </pc:picChg>
        <pc:picChg chg="add mod">
          <ac:chgData name="Muhammad" userId="1d4e8fd4-1356-4086-a2b2-c007f7044d4d" providerId="ADAL" clId="{4CC3E382-0337-4A6E-82DE-0514D1E98131}" dt="2020-12-04T02:56:38.069" v="6856"/>
          <ac:picMkLst>
            <pc:docMk/>
            <pc:sldMk cId="188859083" sldId="10031"/>
            <ac:picMk id="6" creationId="{D4F11169-C16C-4172-BCEC-A2C7BBF897BE}"/>
          </ac:picMkLst>
        </pc:picChg>
        <pc:picChg chg="del">
          <ac:chgData name="Muhammad" userId="1d4e8fd4-1356-4086-a2b2-c007f7044d4d" providerId="ADAL" clId="{4CC3E382-0337-4A6E-82DE-0514D1E98131}" dt="2020-12-04T02:56:37.696" v="6855" actId="478"/>
          <ac:picMkLst>
            <pc:docMk/>
            <pc:sldMk cId="188859083" sldId="10031"/>
            <ac:picMk id="11" creationId="{EAFEB7E8-732B-495A-A608-74DCEF7A5F86}"/>
          </ac:picMkLst>
        </pc:picChg>
      </pc:sldChg>
      <pc:sldChg chg="addSp delSp modSp add mod ord">
        <pc:chgData name="Muhammad" userId="1d4e8fd4-1356-4086-a2b2-c007f7044d4d" providerId="ADAL" clId="{4CC3E382-0337-4A6E-82DE-0514D1E98131}" dt="2020-12-04T16:31:19.050" v="7258"/>
        <pc:sldMkLst>
          <pc:docMk/>
          <pc:sldMk cId="2435740450" sldId="10032"/>
        </pc:sldMkLst>
        <pc:spChg chg="mod">
          <ac:chgData name="Muhammad" userId="1d4e8fd4-1356-4086-a2b2-c007f7044d4d" providerId="ADAL" clId="{4CC3E382-0337-4A6E-82DE-0514D1E98131}" dt="2020-12-04T02:57:11.374" v="6878"/>
          <ac:spMkLst>
            <pc:docMk/>
            <pc:sldMk cId="2435740450" sldId="10032"/>
            <ac:spMk id="2" creationId="{DC2B450F-4CC2-3A4E-B89E-5D1F27C8678F}"/>
          </ac:spMkLst>
        </pc:spChg>
        <pc:spChg chg="mod">
          <ac:chgData name="Muhammad" userId="1d4e8fd4-1356-4086-a2b2-c007f7044d4d" providerId="ADAL" clId="{4CC3E382-0337-4A6E-82DE-0514D1E98131}" dt="2020-12-04T16:31:06.526" v="7256" actId="20577"/>
          <ac:spMkLst>
            <pc:docMk/>
            <pc:sldMk cId="2435740450" sldId="10032"/>
            <ac:spMk id="4" creationId="{C3DD0B45-5D8F-4E2F-B7C3-D1149332F299}"/>
          </ac:spMkLst>
        </pc:spChg>
        <pc:spChg chg="add mod">
          <ac:chgData name="Muhammad" userId="1d4e8fd4-1356-4086-a2b2-c007f7044d4d" providerId="ADAL" clId="{4CC3E382-0337-4A6E-82DE-0514D1E98131}" dt="2020-12-04T16:18:59.245" v="7003" actId="1076"/>
          <ac:spMkLst>
            <pc:docMk/>
            <pc:sldMk cId="2435740450" sldId="10032"/>
            <ac:spMk id="8" creationId="{C7EA0D24-C8C7-4AF6-84D2-EFB27ED92381}"/>
          </ac:spMkLst>
        </pc:spChg>
        <pc:picChg chg="del">
          <ac:chgData name="Muhammad" userId="1d4e8fd4-1356-4086-a2b2-c007f7044d4d" providerId="ADAL" clId="{4CC3E382-0337-4A6E-82DE-0514D1E98131}" dt="2020-12-04T02:57:18.424" v="6881" actId="478"/>
          <ac:picMkLst>
            <pc:docMk/>
            <pc:sldMk cId="2435740450" sldId="10032"/>
            <ac:picMk id="5" creationId="{2EFB43FF-D07E-4CC8-925A-D22C198467B4}"/>
          </ac:picMkLst>
        </pc:picChg>
        <pc:picChg chg="add mod">
          <ac:chgData name="Muhammad" userId="1d4e8fd4-1356-4086-a2b2-c007f7044d4d" providerId="ADAL" clId="{4CC3E382-0337-4A6E-82DE-0514D1E98131}" dt="2020-12-04T16:19:21.597" v="7025" actId="1076"/>
          <ac:picMkLst>
            <pc:docMk/>
            <pc:sldMk cId="2435740450" sldId="10032"/>
            <ac:picMk id="7" creationId="{FE7DEC81-A254-4B4C-BCAF-64CFFFF47409}"/>
          </ac:picMkLst>
        </pc:picChg>
      </pc:sldChg>
      <pc:sldChg chg="addSp delSp modSp add mod ord">
        <pc:chgData name="Muhammad" userId="1d4e8fd4-1356-4086-a2b2-c007f7044d4d" providerId="ADAL" clId="{4CC3E382-0337-4A6E-82DE-0514D1E98131}" dt="2020-12-10T05:51:45.368" v="21946"/>
        <pc:sldMkLst>
          <pc:docMk/>
          <pc:sldMk cId="59647294" sldId="10033"/>
        </pc:sldMkLst>
        <pc:spChg chg="mod">
          <ac:chgData name="Muhammad" userId="1d4e8fd4-1356-4086-a2b2-c007f7044d4d" providerId="ADAL" clId="{4CC3E382-0337-4A6E-82DE-0514D1E98131}" dt="2020-12-04T16:37:59.611" v="7262" actId="207"/>
          <ac:spMkLst>
            <pc:docMk/>
            <pc:sldMk cId="59647294" sldId="10033"/>
            <ac:spMk id="2" creationId="{DC2B450F-4CC2-3A4E-B89E-5D1F27C8678F}"/>
          </ac:spMkLst>
        </pc:spChg>
        <pc:spChg chg="mod">
          <ac:chgData name="Muhammad" userId="1d4e8fd4-1356-4086-a2b2-c007f7044d4d" providerId="ADAL" clId="{4CC3E382-0337-4A6E-82DE-0514D1E98131}" dt="2020-12-04T16:58:11.195" v="8071" actId="27636"/>
          <ac:spMkLst>
            <pc:docMk/>
            <pc:sldMk cId="59647294" sldId="10033"/>
            <ac:spMk id="4" creationId="{C3DD0B45-5D8F-4E2F-B7C3-D1149332F299}"/>
          </ac:spMkLst>
        </pc:spChg>
        <pc:spChg chg="add mod">
          <ac:chgData name="Muhammad" userId="1d4e8fd4-1356-4086-a2b2-c007f7044d4d" providerId="ADAL" clId="{4CC3E382-0337-4A6E-82DE-0514D1E98131}" dt="2020-12-04T16:57:32.451" v="8052" actId="1076"/>
          <ac:spMkLst>
            <pc:docMk/>
            <pc:sldMk cId="59647294" sldId="10033"/>
            <ac:spMk id="12" creationId="{82116342-FC24-4A0C-8640-4EACABD1FB05}"/>
          </ac:spMkLst>
        </pc:spChg>
        <pc:spChg chg="add mod">
          <ac:chgData name="Muhammad" userId="1d4e8fd4-1356-4086-a2b2-c007f7044d4d" providerId="ADAL" clId="{4CC3E382-0337-4A6E-82DE-0514D1E98131}" dt="2020-12-04T16:57:32.451" v="8052" actId="1076"/>
          <ac:spMkLst>
            <pc:docMk/>
            <pc:sldMk cId="59647294" sldId="10033"/>
            <ac:spMk id="14" creationId="{B1EB0D80-BF28-45B2-B1A5-63DA5E5892F4}"/>
          </ac:spMkLst>
        </pc:spChg>
        <pc:spChg chg="add mod">
          <ac:chgData name="Muhammad" userId="1d4e8fd4-1356-4086-a2b2-c007f7044d4d" providerId="ADAL" clId="{4CC3E382-0337-4A6E-82DE-0514D1E98131}" dt="2020-12-04T16:57:32.451" v="8052" actId="1076"/>
          <ac:spMkLst>
            <pc:docMk/>
            <pc:sldMk cId="59647294" sldId="10033"/>
            <ac:spMk id="15" creationId="{D251CB9A-EAE0-41E5-83E8-FE13F4AD1BC4}"/>
          </ac:spMkLst>
        </pc:spChg>
        <pc:spChg chg="add mod">
          <ac:chgData name="Muhammad" userId="1d4e8fd4-1356-4086-a2b2-c007f7044d4d" providerId="ADAL" clId="{4CC3E382-0337-4A6E-82DE-0514D1E98131}" dt="2020-12-04T16:57:32.451" v="8052" actId="1076"/>
          <ac:spMkLst>
            <pc:docMk/>
            <pc:sldMk cId="59647294" sldId="10033"/>
            <ac:spMk id="16" creationId="{60A87BC8-E9A2-427F-8916-820BA49B0944}"/>
          </ac:spMkLst>
        </pc:spChg>
        <pc:spChg chg="add mod">
          <ac:chgData name="Muhammad" userId="1d4e8fd4-1356-4086-a2b2-c007f7044d4d" providerId="ADAL" clId="{4CC3E382-0337-4A6E-82DE-0514D1E98131}" dt="2020-12-04T16:57:32.451" v="8052" actId="1076"/>
          <ac:spMkLst>
            <pc:docMk/>
            <pc:sldMk cId="59647294" sldId="10033"/>
            <ac:spMk id="17" creationId="{CB1A1B40-BAD7-46EA-B19D-FD0E372BE95C}"/>
          </ac:spMkLst>
        </pc:spChg>
        <pc:spChg chg="add mod">
          <ac:chgData name="Muhammad" userId="1d4e8fd4-1356-4086-a2b2-c007f7044d4d" providerId="ADAL" clId="{4CC3E382-0337-4A6E-82DE-0514D1E98131}" dt="2020-12-04T16:57:32.451" v="8052" actId="1076"/>
          <ac:spMkLst>
            <pc:docMk/>
            <pc:sldMk cId="59647294" sldId="10033"/>
            <ac:spMk id="18" creationId="{73D4E634-2749-41B9-9431-AB08E6E5B259}"/>
          </ac:spMkLst>
        </pc:spChg>
        <pc:spChg chg="add mod">
          <ac:chgData name="Muhammad" userId="1d4e8fd4-1356-4086-a2b2-c007f7044d4d" providerId="ADAL" clId="{4CC3E382-0337-4A6E-82DE-0514D1E98131}" dt="2020-12-04T16:57:32.451" v="8052" actId="1076"/>
          <ac:spMkLst>
            <pc:docMk/>
            <pc:sldMk cId="59647294" sldId="10033"/>
            <ac:spMk id="19" creationId="{9FE9B7B9-DF33-41A6-86BD-DA6A4D3DEDCF}"/>
          </ac:spMkLst>
        </pc:spChg>
        <pc:spChg chg="add mod">
          <ac:chgData name="Muhammad" userId="1d4e8fd4-1356-4086-a2b2-c007f7044d4d" providerId="ADAL" clId="{4CC3E382-0337-4A6E-82DE-0514D1E98131}" dt="2020-12-04T16:57:32.451" v="8052" actId="1076"/>
          <ac:spMkLst>
            <pc:docMk/>
            <pc:sldMk cId="59647294" sldId="10033"/>
            <ac:spMk id="20" creationId="{9290F685-60A6-4232-A850-929A938267E0}"/>
          </ac:spMkLst>
        </pc:spChg>
        <pc:spChg chg="add del mod">
          <ac:chgData name="Muhammad" userId="1d4e8fd4-1356-4086-a2b2-c007f7044d4d" providerId="ADAL" clId="{4CC3E382-0337-4A6E-82DE-0514D1E98131}" dt="2020-12-04T16:57:52.186" v="8061"/>
          <ac:spMkLst>
            <pc:docMk/>
            <pc:sldMk cId="59647294" sldId="10033"/>
            <ac:spMk id="21" creationId="{94412E4C-889F-421F-8C0B-1C4FCE1283EC}"/>
          </ac:spMkLst>
        </pc:spChg>
        <pc:spChg chg="add del mod">
          <ac:chgData name="Muhammad" userId="1d4e8fd4-1356-4086-a2b2-c007f7044d4d" providerId="ADAL" clId="{4CC3E382-0337-4A6E-82DE-0514D1E98131}" dt="2020-12-04T16:58:07.586" v="8069" actId="478"/>
          <ac:spMkLst>
            <pc:docMk/>
            <pc:sldMk cId="59647294" sldId="10033"/>
            <ac:spMk id="22" creationId="{038D9A54-7BEE-4BBB-8533-E5258CAB3810}"/>
          </ac:spMkLst>
        </pc:spChg>
        <pc:spChg chg="add mod">
          <ac:chgData name="Muhammad" userId="1d4e8fd4-1356-4086-a2b2-c007f7044d4d" providerId="ADAL" clId="{4CC3E382-0337-4A6E-82DE-0514D1E98131}" dt="2020-12-04T16:57:32.451" v="8052" actId="1076"/>
          <ac:spMkLst>
            <pc:docMk/>
            <pc:sldMk cId="59647294" sldId="10033"/>
            <ac:spMk id="23" creationId="{1A6528E7-3226-4124-9ECA-F10F7B03C9E4}"/>
          </ac:spMkLst>
        </pc:spChg>
        <pc:spChg chg="add mod">
          <ac:chgData name="Muhammad" userId="1d4e8fd4-1356-4086-a2b2-c007f7044d4d" providerId="ADAL" clId="{4CC3E382-0337-4A6E-82DE-0514D1E98131}" dt="2020-12-04T16:57:32.451" v="8052" actId="1076"/>
          <ac:spMkLst>
            <pc:docMk/>
            <pc:sldMk cId="59647294" sldId="10033"/>
            <ac:spMk id="24" creationId="{C33BEFB3-3E26-4EF9-85C7-89387D18CA0E}"/>
          </ac:spMkLst>
        </pc:spChg>
        <pc:spChg chg="add mod">
          <ac:chgData name="Muhammad" userId="1d4e8fd4-1356-4086-a2b2-c007f7044d4d" providerId="ADAL" clId="{4CC3E382-0337-4A6E-82DE-0514D1E98131}" dt="2020-12-04T16:57:32.451" v="8052" actId="1076"/>
          <ac:spMkLst>
            <pc:docMk/>
            <pc:sldMk cId="59647294" sldId="10033"/>
            <ac:spMk id="26" creationId="{A94791EB-0BE5-49EF-A838-1C530B623673}"/>
          </ac:spMkLst>
        </pc:spChg>
        <pc:spChg chg="add mod">
          <ac:chgData name="Muhammad" userId="1d4e8fd4-1356-4086-a2b2-c007f7044d4d" providerId="ADAL" clId="{4CC3E382-0337-4A6E-82DE-0514D1E98131}" dt="2020-12-04T16:57:32.451" v="8052" actId="1076"/>
          <ac:spMkLst>
            <pc:docMk/>
            <pc:sldMk cId="59647294" sldId="10033"/>
            <ac:spMk id="27" creationId="{1577FB21-08C6-449B-BD84-567BA00FE1D8}"/>
          </ac:spMkLst>
        </pc:spChg>
        <pc:spChg chg="add mod">
          <ac:chgData name="Muhammad" userId="1d4e8fd4-1356-4086-a2b2-c007f7044d4d" providerId="ADAL" clId="{4CC3E382-0337-4A6E-82DE-0514D1E98131}" dt="2020-12-04T16:57:32.451" v="8052" actId="1076"/>
          <ac:spMkLst>
            <pc:docMk/>
            <pc:sldMk cId="59647294" sldId="10033"/>
            <ac:spMk id="28" creationId="{ADD5B695-460C-411D-AA30-B5DF5C1C36CB}"/>
          </ac:spMkLst>
        </pc:spChg>
        <pc:spChg chg="add mod">
          <ac:chgData name="Muhammad" userId="1d4e8fd4-1356-4086-a2b2-c007f7044d4d" providerId="ADAL" clId="{4CC3E382-0337-4A6E-82DE-0514D1E98131}" dt="2020-12-04T16:57:32.451" v="8052" actId="1076"/>
          <ac:spMkLst>
            <pc:docMk/>
            <pc:sldMk cId="59647294" sldId="10033"/>
            <ac:spMk id="29" creationId="{F36BBF9C-5BB8-465F-89D4-83A549288D74}"/>
          </ac:spMkLst>
        </pc:spChg>
        <pc:spChg chg="add mod">
          <ac:chgData name="Muhammad" userId="1d4e8fd4-1356-4086-a2b2-c007f7044d4d" providerId="ADAL" clId="{4CC3E382-0337-4A6E-82DE-0514D1E98131}" dt="2020-12-04T16:57:32.451" v="8052" actId="1076"/>
          <ac:spMkLst>
            <pc:docMk/>
            <pc:sldMk cId="59647294" sldId="10033"/>
            <ac:spMk id="30" creationId="{5A83A5F0-A081-4573-8DC2-59A47881A3F0}"/>
          </ac:spMkLst>
        </pc:spChg>
        <pc:spChg chg="add mod">
          <ac:chgData name="Muhammad" userId="1d4e8fd4-1356-4086-a2b2-c007f7044d4d" providerId="ADAL" clId="{4CC3E382-0337-4A6E-82DE-0514D1E98131}" dt="2020-12-04T16:58:21.669" v="8089" actId="313"/>
          <ac:spMkLst>
            <pc:docMk/>
            <pc:sldMk cId="59647294" sldId="10033"/>
            <ac:spMk id="31" creationId="{D7BB8FA2-D028-4D09-8E3B-2D1E4AF92030}"/>
          </ac:spMkLst>
        </pc:spChg>
        <pc:spChg chg="add mod">
          <ac:chgData name="Muhammad" userId="1d4e8fd4-1356-4086-a2b2-c007f7044d4d" providerId="ADAL" clId="{4CC3E382-0337-4A6E-82DE-0514D1E98131}" dt="2020-12-04T16:57:32.451" v="8052" actId="1076"/>
          <ac:spMkLst>
            <pc:docMk/>
            <pc:sldMk cId="59647294" sldId="10033"/>
            <ac:spMk id="32" creationId="{B0FB831B-EBFA-452A-9D23-FFA690D4A151}"/>
          </ac:spMkLst>
        </pc:spChg>
        <pc:spChg chg="add mod">
          <ac:chgData name="Muhammad" userId="1d4e8fd4-1356-4086-a2b2-c007f7044d4d" providerId="ADAL" clId="{4CC3E382-0337-4A6E-82DE-0514D1E98131}" dt="2020-12-04T16:57:32.451" v="8052" actId="1076"/>
          <ac:spMkLst>
            <pc:docMk/>
            <pc:sldMk cId="59647294" sldId="10033"/>
            <ac:spMk id="34" creationId="{FE915352-CBBC-45A4-819B-48A5A18E0D9F}"/>
          </ac:spMkLst>
        </pc:spChg>
        <pc:spChg chg="add del mod">
          <ac:chgData name="Muhammad" userId="1d4e8fd4-1356-4086-a2b2-c007f7044d4d" providerId="ADAL" clId="{4CC3E382-0337-4A6E-82DE-0514D1E98131}" dt="2020-12-04T16:57:45.219" v="8056" actId="478"/>
          <ac:spMkLst>
            <pc:docMk/>
            <pc:sldMk cId="59647294" sldId="10033"/>
            <ac:spMk id="35" creationId="{7BC8B518-1303-4863-ADF7-96944EAAC48B}"/>
          </ac:spMkLst>
        </pc:spChg>
        <pc:spChg chg="add del mod">
          <ac:chgData name="Muhammad" userId="1d4e8fd4-1356-4086-a2b2-c007f7044d4d" providerId="ADAL" clId="{4CC3E382-0337-4A6E-82DE-0514D1E98131}" dt="2020-12-04T16:57:45.219" v="8056" actId="478"/>
          <ac:spMkLst>
            <pc:docMk/>
            <pc:sldMk cId="59647294" sldId="10033"/>
            <ac:spMk id="36" creationId="{5D77CE34-34E0-4DFD-85F3-E60F6D028BFE}"/>
          </ac:spMkLst>
        </pc:spChg>
        <pc:spChg chg="add del">
          <ac:chgData name="Muhammad" userId="1d4e8fd4-1356-4086-a2b2-c007f7044d4d" providerId="ADAL" clId="{4CC3E382-0337-4A6E-82DE-0514D1E98131}" dt="2020-12-04T16:58:02.874" v="8066" actId="478"/>
          <ac:spMkLst>
            <pc:docMk/>
            <pc:sldMk cId="59647294" sldId="10033"/>
            <ac:spMk id="42" creationId="{C6CDEDBA-2C4F-4D4C-9475-0AE1170E9AE3}"/>
          </ac:spMkLst>
        </pc:spChg>
        <pc:picChg chg="del">
          <ac:chgData name="Muhammad" userId="1d4e8fd4-1356-4086-a2b2-c007f7044d4d" providerId="ADAL" clId="{4CC3E382-0337-4A6E-82DE-0514D1E98131}" dt="2020-12-04T16:38:07.366" v="7265" actId="478"/>
          <ac:picMkLst>
            <pc:docMk/>
            <pc:sldMk cId="59647294" sldId="10033"/>
            <ac:picMk id="5" creationId="{2EFB43FF-D07E-4CC8-925A-D22C198467B4}"/>
          </ac:picMkLst>
        </pc:picChg>
        <pc:picChg chg="add mod">
          <ac:chgData name="Muhammad" userId="1d4e8fd4-1356-4086-a2b2-c007f7044d4d" providerId="ADAL" clId="{4CC3E382-0337-4A6E-82DE-0514D1E98131}" dt="2020-12-04T16:57:32.451" v="8052" actId="1076"/>
          <ac:picMkLst>
            <pc:docMk/>
            <pc:sldMk cId="59647294" sldId="10033"/>
            <ac:picMk id="10" creationId="{2D515C2D-F539-4DE0-AAD9-4FFB422B934B}"/>
          </ac:picMkLst>
        </pc:picChg>
        <pc:cxnChg chg="add mod">
          <ac:chgData name="Muhammad" userId="1d4e8fd4-1356-4086-a2b2-c007f7044d4d" providerId="ADAL" clId="{4CC3E382-0337-4A6E-82DE-0514D1E98131}" dt="2020-12-04T16:57:32.451" v="8052" actId="1076"/>
          <ac:cxnSpMkLst>
            <pc:docMk/>
            <pc:sldMk cId="59647294" sldId="10033"/>
            <ac:cxnSpMk id="7" creationId="{92091C71-38A2-4763-95F8-9CB48203EFB8}"/>
          </ac:cxnSpMkLst>
        </pc:cxnChg>
        <pc:cxnChg chg="add mod">
          <ac:chgData name="Muhammad" userId="1d4e8fd4-1356-4086-a2b2-c007f7044d4d" providerId="ADAL" clId="{4CC3E382-0337-4A6E-82DE-0514D1E98131}" dt="2020-12-04T16:57:32.451" v="8052" actId="1076"/>
          <ac:cxnSpMkLst>
            <pc:docMk/>
            <pc:sldMk cId="59647294" sldId="10033"/>
            <ac:cxnSpMk id="8" creationId="{CA6FDB85-4568-4CE4-A393-763C841766D9}"/>
          </ac:cxnSpMkLst>
        </pc:cxnChg>
        <pc:cxnChg chg="add mod">
          <ac:chgData name="Muhammad" userId="1d4e8fd4-1356-4086-a2b2-c007f7044d4d" providerId="ADAL" clId="{4CC3E382-0337-4A6E-82DE-0514D1E98131}" dt="2020-12-04T16:57:32.451" v="8052" actId="1076"/>
          <ac:cxnSpMkLst>
            <pc:docMk/>
            <pc:sldMk cId="59647294" sldId="10033"/>
            <ac:cxnSpMk id="9" creationId="{08DA720C-0FEB-44C6-8632-6B272DE3A1E7}"/>
          </ac:cxnSpMkLst>
        </pc:cxnChg>
        <pc:cxnChg chg="add mod">
          <ac:chgData name="Muhammad" userId="1d4e8fd4-1356-4086-a2b2-c007f7044d4d" providerId="ADAL" clId="{4CC3E382-0337-4A6E-82DE-0514D1E98131}" dt="2020-12-04T16:57:32.451" v="8052" actId="1076"/>
          <ac:cxnSpMkLst>
            <pc:docMk/>
            <pc:sldMk cId="59647294" sldId="10033"/>
            <ac:cxnSpMk id="11" creationId="{F44800BA-2BD3-43CC-A26E-5178EFB84D61}"/>
          </ac:cxnSpMkLst>
        </pc:cxnChg>
        <pc:cxnChg chg="add mod">
          <ac:chgData name="Muhammad" userId="1d4e8fd4-1356-4086-a2b2-c007f7044d4d" providerId="ADAL" clId="{4CC3E382-0337-4A6E-82DE-0514D1E98131}" dt="2020-12-04T16:57:32.451" v="8052" actId="1076"/>
          <ac:cxnSpMkLst>
            <pc:docMk/>
            <pc:sldMk cId="59647294" sldId="10033"/>
            <ac:cxnSpMk id="13" creationId="{C01C570E-7721-4B66-BF08-BB94AEF8683D}"/>
          </ac:cxnSpMkLst>
        </pc:cxnChg>
        <pc:cxnChg chg="add mod">
          <ac:chgData name="Muhammad" userId="1d4e8fd4-1356-4086-a2b2-c007f7044d4d" providerId="ADAL" clId="{4CC3E382-0337-4A6E-82DE-0514D1E98131}" dt="2020-12-04T16:57:32.451" v="8052" actId="1076"/>
          <ac:cxnSpMkLst>
            <pc:docMk/>
            <pc:sldMk cId="59647294" sldId="10033"/>
            <ac:cxnSpMk id="25" creationId="{EF7B6A80-6F15-4DFE-84B5-1C9EC2145641}"/>
          </ac:cxnSpMkLst>
        </pc:cxnChg>
        <pc:cxnChg chg="add mod">
          <ac:chgData name="Muhammad" userId="1d4e8fd4-1356-4086-a2b2-c007f7044d4d" providerId="ADAL" clId="{4CC3E382-0337-4A6E-82DE-0514D1E98131}" dt="2020-12-04T16:57:32.451" v="8052" actId="1076"/>
          <ac:cxnSpMkLst>
            <pc:docMk/>
            <pc:sldMk cId="59647294" sldId="10033"/>
            <ac:cxnSpMk id="33" creationId="{366B79C9-E649-41C4-9BB9-F9B20941E5FD}"/>
          </ac:cxnSpMkLst>
        </pc:cxnChg>
        <pc:cxnChg chg="add del mod">
          <ac:chgData name="Muhammad" userId="1d4e8fd4-1356-4086-a2b2-c007f7044d4d" providerId="ADAL" clId="{4CC3E382-0337-4A6E-82DE-0514D1E98131}" dt="2020-12-04T16:57:52.183" v="8059" actId="478"/>
          <ac:cxnSpMkLst>
            <pc:docMk/>
            <pc:sldMk cId="59647294" sldId="10033"/>
            <ac:cxnSpMk id="37" creationId="{8D85EA31-12D3-4D9D-9A9E-5459FBB02BCA}"/>
          </ac:cxnSpMkLst>
        </pc:cxnChg>
        <pc:cxnChg chg="add del mod">
          <ac:chgData name="Muhammad" userId="1d4e8fd4-1356-4086-a2b2-c007f7044d4d" providerId="ADAL" clId="{4CC3E382-0337-4A6E-82DE-0514D1E98131}" dt="2020-12-04T16:57:54.703" v="8062" actId="478"/>
          <ac:cxnSpMkLst>
            <pc:docMk/>
            <pc:sldMk cId="59647294" sldId="10033"/>
            <ac:cxnSpMk id="38" creationId="{10DBB0C9-70CB-45D8-8CFC-01AEE090E2C9}"/>
          </ac:cxnSpMkLst>
        </pc:cxnChg>
        <pc:cxnChg chg="add del mod">
          <ac:chgData name="Muhammad" userId="1d4e8fd4-1356-4086-a2b2-c007f7044d4d" providerId="ADAL" clId="{4CC3E382-0337-4A6E-82DE-0514D1E98131}" dt="2020-12-04T16:57:57.091" v="8063" actId="478"/>
          <ac:cxnSpMkLst>
            <pc:docMk/>
            <pc:sldMk cId="59647294" sldId="10033"/>
            <ac:cxnSpMk id="39" creationId="{2A68227F-868E-4306-A914-190482419D2C}"/>
          </ac:cxnSpMkLst>
        </pc:cxnChg>
        <pc:cxnChg chg="add del mod">
          <ac:chgData name="Muhammad" userId="1d4e8fd4-1356-4086-a2b2-c007f7044d4d" providerId="ADAL" clId="{4CC3E382-0337-4A6E-82DE-0514D1E98131}" dt="2020-12-04T16:58:01.203" v="8065" actId="478"/>
          <ac:cxnSpMkLst>
            <pc:docMk/>
            <pc:sldMk cId="59647294" sldId="10033"/>
            <ac:cxnSpMk id="40" creationId="{1DF93F86-A46C-420C-9B0D-F1268D5D591B}"/>
          </ac:cxnSpMkLst>
        </pc:cxnChg>
        <pc:cxnChg chg="add del mod">
          <ac:chgData name="Muhammad" userId="1d4e8fd4-1356-4086-a2b2-c007f7044d4d" providerId="ADAL" clId="{4CC3E382-0337-4A6E-82DE-0514D1E98131}" dt="2020-12-04T16:57:59.389" v="8064" actId="478"/>
          <ac:cxnSpMkLst>
            <pc:docMk/>
            <pc:sldMk cId="59647294" sldId="10033"/>
            <ac:cxnSpMk id="41" creationId="{86C463F0-651A-4C3F-A516-D6CA15D76CCB}"/>
          </ac:cxnSpMkLst>
        </pc:cxnChg>
      </pc:sldChg>
      <pc:sldChg chg="modSp add mod">
        <pc:chgData name="Muhammad" userId="1d4e8fd4-1356-4086-a2b2-c007f7044d4d" providerId="ADAL" clId="{4CC3E382-0337-4A6E-82DE-0514D1E98131}" dt="2020-12-06T18:23:21.468" v="10602"/>
        <pc:sldMkLst>
          <pc:docMk/>
          <pc:sldMk cId="2427122236" sldId="10034"/>
        </pc:sldMkLst>
        <pc:spChg chg="mod">
          <ac:chgData name="Muhammad" userId="1d4e8fd4-1356-4086-a2b2-c007f7044d4d" providerId="ADAL" clId="{4CC3E382-0337-4A6E-82DE-0514D1E98131}" dt="2020-12-05T22:51:27.081" v="10412"/>
          <ac:spMkLst>
            <pc:docMk/>
            <pc:sldMk cId="2427122236" sldId="10034"/>
            <ac:spMk id="3" creationId="{6F441123-4514-524A-9FFE-E2AFE2367293}"/>
          </ac:spMkLst>
        </pc:spChg>
        <pc:spChg chg="mod">
          <ac:chgData name="Muhammad" userId="1d4e8fd4-1356-4086-a2b2-c007f7044d4d" providerId="ADAL" clId="{4CC3E382-0337-4A6E-82DE-0514D1E98131}" dt="2020-12-06T18:23:21.468" v="10602"/>
          <ac:spMkLst>
            <pc:docMk/>
            <pc:sldMk cId="2427122236" sldId="10034"/>
            <ac:spMk id="4" creationId="{E116AE3C-4E4B-A84C-A73F-3703B90D8B6B}"/>
          </ac:spMkLst>
        </pc:spChg>
      </pc:sldChg>
      <pc:sldChg chg="addSp delSp modSp add del mod ord modNotesTx">
        <pc:chgData name="Muhammad" userId="1d4e8fd4-1356-4086-a2b2-c007f7044d4d" providerId="ADAL" clId="{4CC3E382-0337-4A6E-82DE-0514D1E98131}" dt="2020-12-07T22:30:27.928" v="12932" actId="1076"/>
        <pc:sldMkLst>
          <pc:docMk/>
          <pc:sldMk cId="3881938037" sldId="10035"/>
        </pc:sldMkLst>
        <pc:spChg chg="mod">
          <ac:chgData name="Muhammad" userId="1d4e8fd4-1356-4086-a2b2-c007f7044d4d" providerId="ADAL" clId="{4CC3E382-0337-4A6E-82DE-0514D1E98131}" dt="2020-12-07T20:06:56.817" v="12334" actId="20577"/>
          <ac:spMkLst>
            <pc:docMk/>
            <pc:sldMk cId="3881938037" sldId="10035"/>
            <ac:spMk id="2" creationId="{BD3C2452-D0E0-DE41-97E6-AD646D01DED1}"/>
          </ac:spMkLst>
        </pc:spChg>
        <pc:spChg chg="del mod">
          <ac:chgData name="Muhammad" userId="1d4e8fd4-1356-4086-a2b2-c007f7044d4d" providerId="ADAL" clId="{4CC3E382-0337-4A6E-82DE-0514D1E98131}" dt="2020-12-05T01:57:31.474" v="9550"/>
          <ac:spMkLst>
            <pc:docMk/>
            <pc:sldMk cId="3881938037" sldId="10035"/>
            <ac:spMk id="3" creationId="{9FA42411-E9E0-8B49-A1A4-733702B95D11}"/>
          </ac:spMkLst>
        </pc:spChg>
        <pc:spChg chg="add del mod">
          <ac:chgData name="Muhammad" userId="1d4e8fd4-1356-4086-a2b2-c007f7044d4d" providerId="ADAL" clId="{4CC3E382-0337-4A6E-82DE-0514D1E98131}" dt="2020-12-07T21:59:45.916" v="12375" actId="478"/>
          <ac:spMkLst>
            <pc:docMk/>
            <pc:sldMk cId="3881938037" sldId="10035"/>
            <ac:spMk id="7" creationId="{1D7A14BC-0495-4EE7-B727-25FE965AC2CD}"/>
          </ac:spMkLst>
        </pc:spChg>
        <pc:spChg chg="del mod">
          <ac:chgData name="Muhammad" userId="1d4e8fd4-1356-4086-a2b2-c007f7044d4d" providerId="ADAL" clId="{4CC3E382-0337-4A6E-82DE-0514D1E98131}" dt="2020-12-05T01:57:31.468" v="9548" actId="478"/>
          <ac:spMkLst>
            <pc:docMk/>
            <pc:sldMk cId="3881938037" sldId="10035"/>
            <ac:spMk id="7" creationId="{BECF53D7-580B-6948-A451-5215DBFC7434}"/>
          </ac:spMkLst>
        </pc:spChg>
        <pc:spChg chg="add mod">
          <ac:chgData name="Muhammad" userId="1d4e8fd4-1356-4086-a2b2-c007f7044d4d" providerId="ADAL" clId="{4CC3E382-0337-4A6E-82DE-0514D1E98131}" dt="2020-12-07T22:28:43.952" v="12913" actId="27636"/>
          <ac:spMkLst>
            <pc:docMk/>
            <pc:sldMk cId="3881938037" sldId="10035"/>
            <ac:spMk id="9" creationId="{E1FCD2E7-EBF5-48F5-8833-FB90583C5D2A}"/>
          </ac:spMkLst>
        </pc:spChg>
        <pc:spChg chg="add del mod">
          <ac:chgData name="Muhammad" userId="1d4e8fd4-1356-4086-a2b2-c007f7044d4d" providerId="ADAL" clId="{4CC3E382-0337-4A6E-82DE-0514D1E98131}" dt="2020-12-07T22:27:41.975" v="12876" actId="478"/>
          <ac:spMkLst>
            <pc:docMk/>
            <pc:sldMk cId="3881938037" sldId="10035"/>
            <ac:spMk id="10" creationId="{B6A9C8B6-9F5E-4CD2-846B-AE2BC4A8A611}"/>
          </ac:spMkLst>
        </pc:spChg>
        <pc:picChg chg="add del mod">
          <ac:chgData name="Muhammad" userId="1d4e8fd4-1356-4086-a2b2-c007f7044d4d" providerId="ADAL" clId="{4CC3E382-0337-4A6E-82DE-0514D1E98131}" dt="2020-12-07T22:29:41.569" v="12916" actId="478"/>
          <ac:picMkLst>
            <pc:docMk/>
            <pc:sldMk cId="3881938037" sldId="10035"/>
            <ac:picMk id="4" creationId="{AE1B696F-1805-46D5-AEA2-F4D408BF5898}"/>
          </ac:picMkLst>
        </pc:picChg>
        <pc:picChg chg="del">
          <ac:chgData name="Muhammad" userId="1d4e8fd4-1356-4086-a2b2-c007f7044d4d" providerId="ADAL" clId="{4CC3E382-0337-4A6E-82DE-0514D1E98131}" dt="2020-12-05T01:57:26.701" v="9544" actId="478"/>
          <ac:picMkLst>
            <pc:docMk/>
            <pc:sldMk cId="3881938037" sldId="10035"/>
            <ac:picMk id="6" creationId="{87548DB1-C624-914E-946B-28168575A108}"/>
          </ac:picMkLst>
        </pc:picChg>
        <pc:picChg chg="add del mod">
          <ac:chgData name="Muhammad" userId="1d4e8fd4-1356-4086-a2b2-c007f7044d4d" providerId="ADAL" clId="{4CC3E382-0337-4A6E-82DE-0514D1E98131}" dt="2020-12-07T22:17:56.441" v="12628" actId="478"/>
          <ac:picMkLst>
            <pc:docMk/>
            <pc:sldMk cId="3881938037" sldId="10035"/>
            <ac:picMk id="8" creationId="{D8A31F64-B16A-4BFC-93E1-16AE89C6C6A0}"/>
          </ac:picMkLst>
        </pc:picChg>
        <pc:picChg chg="add mod">
          <ac:chgData name="Muhammad" userId="1d4e8fd4-1356-4086-a2b2-c007f7044d4d" providerId="ADAL" clId="{4CC3E382-0337-4A6E-82DE-0514D1E98131}" dt="2020-12-07T22:17:56.796" v="12629"/>
          <ac:picMkLst>
            <pc:docMk/>
            <pc:sldMk cId="3881938037" sldId="10035"/>
            <ac:picMk id="11" creationId="{33054878-77F5-49D8-A924-92C7D6FC5D33}"/>
          </ac:picMkLst>
        </pc:picChg>
        <pc:picChg chg="add mod">
          <ac:chgData name="Muhammad" userId="1d4e8fd4-1356-4086-a2b2-c007f7044d4d" providerId="ADAL" clId="{4CC3E382-0337-4A6E-82DE-0514D1E98131}" dt="2020-12-07T22:30:27.928" v="12932" actId="1076"/>
          <ac:picMkLst>
            <pc:docMk/>
            <pc:sldMk cId="3881938037" sldId="10035"/>
            <ac:picMk id="13" creationId="{1CE939C4-ED62-4C00-A915-EFBC2863929A}"/>
          </ac:picMkLst>
        </pc:picChg>
      </pc:sldChg>
      <pc:sldChg chg="addSp delSp modSp add mod ord modNotesTx">
        <pc:chgData name="Muhammad" userId="1d4e8fd4-1356-4086-a2b2-c007f7044d4d" providerId="ADAL" clId="{4CC3E382-0337-4A6E-82DE-0514D1E98131}" dt="2020-12-10T05:55:36.976" v="22013"/>
        <pc:sldMkLst>
          <pc:docMk/>
          <pc:sldMk cId="3328137093" sldId="10036"/>
        </pc:sldMkLst>
        <pc:spChg chg="mod">
          <ac:chgData name="Muhammad" userId="1d4e8fd4-1356-4086-a2b2-c007f7044d4d" providerId="ADAL" clId="{4CC3E382-0337-4A6E-82DE-0514D1E98131}" dt="2020-12-06T18:45:02.400" v="10788" actId="20577"/>
          <ac:spMkLst>
            <pc:docMk/>
            <pc:sldMk cId="3328137093" sldId="10036"/>
            <ac:spMk id="2" creationId="{BD3C2452-D0E0-DE41-97E6-AD646D01DED1}"/>
          </ac:spMkLst>
        </pc:spChg>
        <pc:picChg chg="add del mod">
          <ac:chgData name="Muhammad" userId="1d4e8fd4-1356-4086-a2b2-c007f7044d4d" providerId="ADAL" clId="{4CC3E382-0337-4A6E-82DE-0514D1E98131}" dt="2020-12-06T18:27:49.802" v="10642" actId="478"/>
          <ac:picMkLst>
            <pc:docMk/>
            <pc:sldMk cId="3328137093" sldId="10036"/>
            <ac:picMk id="4" creationId="{2EDA7583-3E6F-4DB9-9828-4A7C33CBFD0F}"/>
          </ac:picMkLst>
        </pc:picChg>
        <pc:picChg chg="add mod">
          <ac:chgData name="Muhammad" userId="1d4e8fd4-1356-4086-a2b2-c007f7044d4d" providerId="ADAL" clId="{4CC3E382-0337-4A6E-82DE-0514D1E98131}" dt="2020-12-06T18:44:56.302" v="10785" actId="1076"/>
          <ac:picMkLst>
            <pc:docMk/>
            <pc:sldMk cId="3328137093" sldId="10036"/>
            <ac:picMk id="5" creationId="{AE129727-1C56-4D9A-A2E1-E4C396118F35}"/>
          </ac:picMkLst>
        </pc:picChg>
        <pc:picChg chg="add mod">
          <ac:chgData name="Muhammad" userId="1d4e8fd4-1356-4086-a2b2-c007f7044d4d" providerId="ADAL" clId="{4CC3E382-0337-4A6E-82DE-0514D1E98131}" dt="2020-12-06T18:38:35.885" v="10672" actId="14100"/>
          <ac:picMkLst>
            <pc:docMk/>
            <pc:sldMk cId="3328137093" sldId="10036"/>
            <ac:picMk id="6" creationId="{7D52E869-260D-4C6C-A69B-5AED24CD9CF6}"/>
          </ac:picMkLst>
        </pc:picChg>
        <pc:picChg chg="add mod modCrop">
          <ac:chgData name="Muhammad" userId="1d4e8fd4-1356-4086-a2b2-c007f7044d4d" providerId="ADAL" clId="{4CC3E382-0337-4A6E-82DE-0514D1E98131}" dt="2020-12-06T18:44:59.476" v="10786" actId="1076"/>
          <ac:picMkLst>
            <pc:docMk/>
            <pc:sldMk cId="3328137093" sldId="10036"/>
            <ac:picMk id="9" creationId="{CB72E0A0-39DA-440C-87F5-54DF119CCC93}"/>
          </ac:picMkLst>
        </pc:picChg>
        <pc:picChg chg="add mod">
          <ac:chgData name="Muhammad" userId="1d4e8fd4-1356-4086-a2b2-c007f7044d4d" providerId="ADAL" clId="{4CC3E382-0337-4A6E-82DE-0514D1E98131}" dt="2020-12-06T18:44:51.349" v="10784" actId="1076"/>
          <ac:picMkLst>
            <pc:docMk/>
            <pc:sldMk cId="3328137093" sldId="10036"/>
            <ac:picMk id="10" creationId="{6381B85D-AE9E-4703-8FA0-9706E756F704}"/>
          </ac:picMkLst>
        </pc:picChg>
      </pc:sldChg>
      <pc:sldChg chg="addSp delSp modSp add mod ord">
        <pc:chgData name="Muhammad" userId="1d4e8fd4-1356-4086-a2b2-c007f7044d4d" providerId="ADAL" clId="{4CC3E382-0337-4A6E-82DE-0514D1E98131}" dt="2020-12-10T05:05:09.353" v="21907"/>
        <pc:sldMkLst>
          <pc:docMk/>
          <pc:sldMk cId="1763584926" sldId="10037"/>
        </pc:sldMkLst>
        <pc:spChg chg="mod">
          <ac:chgData name="Muhammad" userId="1d4e8fd4-1356-4086-a2b2-c007f7044d4d" providerId="ADAL" clId="{4CC3E382-0337-4A6E-82DE-0514D1E98131}" dt="2020-12-06T18:50:12.600" v="10809" actId="20577"/>
          <ac:spMkLst>
            <pc:docMk/>
            <pc:sldMk cId="1763584926" sldId="10037"/>
            <ac:spMk id="2" creationId="{BD3C2452-D0E0-DE41-97E6-AD646D01DED1}"/>
          </ac:spMkLst>
        </pc:spChg>
        <pc:spChg chg="add mod">
          <ac:chgData name="Muhammad" userId="1d4e8fd4-1356-4086-a2b2-c007f7044d4d" providerId="ADAL" clId="{4CC3E382-0337-4A6E-82DE-0514D1E98131}" dt="2020-12-06T18:43:58.333" v="10777" actId="1076"/>
          <ac:spMkLst>
            <pc:docMk/>
            <pc:sldMk cId="1763584926" sldId="10037"/>
            <ac:spMk id="4" creationId="{C6C1EA97-F138-442F-B602-2849C0BCA8BA}"/>
          </ac:spMkLst>
        </pc:spChg>
        <pc:picChg chg="add mod">
          <ac:chgData name="Muhammad" userId="1d4e8fd4-1356-4086-a2b2-c007f7044d4d" providerId="ADAL" clId="{4CC3E382-0337-4A6E-82DE-0514D1E98131}" dt="2020-12-10T05:05:09.353" v="21907"/>
          <ac:picMkLst>
            <pc:docMk/>
            <pc:sldMk cId="1763584926" sldId="10037"/>
            <ac:picMk id="5" creationId="{06E3AAC6-05E3-47F5-980E-9FC120044989}"/>
          </ac:picMkLst>
        </pc:picChg>
        <pc:picChg chg="del">
          <ac:chgData name="Muhammad" userId="1d4e8fd4-1356-4086-a2b2-c007f7044d4d" providerId="ADAL" clId="{4CC3E382-0337-4A6E-82DE-0514D1E98131}" dt="2020-12-10T05:05:09.025" v="21906" actId="478"/>
          <ac:picMkLst>
            <pc:docMk/>
            <pc:sldMk cId="1763584926" sldId="10037"/>
            <ac:picMk id="8" creationId="{D8A31F64-B16A-4BFC-93E1-16AE89C6C6A0}"/>
          </ac:picMkLst>
        </pc:picChg>
      </pc:sldChg>
      <pc:sldChg chg="addSp delSp modSp add mod">
        <pc:chgData name="Muhammad" userId="1d4e8fd4-1356-4086-a2b2-c007f7044d4d" providerId="ADAL" clId="{4CC3E382-0337-4A6E-82DE-0514D1E98131}" dt="2020-12-08T18:42:29.259" v="15896" actId="20577"/>
        <pc:sldMkLst>
          <pc:docMk/>
          <pc:sldMk cId="4226913405" sldId="10038"/>
        </pc:sldMkLst>
        <pc:spChg chg="mod">
          <ac:chgData name="Muhammad" userId="1d4e8fd4-1356-4086-a2b2-c007f7044d4d" providerId="ADAL" clId="{4CC3E382-0337-4A6E-82DE-0514D1E98131}" dt="2020-12-08T18:29:24.598" v="15261" actId="20577"/>
          <ac:spMkLst>
            <pc:docMk/>
            <pc:sldMk cId="4226913405" sldId="10038"/>
            <ac:spMk id="2" creationId="{BD3C2452-D0E0-DE41-97E6-AD646D01DED1}"/>
          </ac:spMkLst>
        </pc:spChg>
        <pc:spChg chg="add del mod">
          <ac:chgData name="Muhammad" userId="1d4e8fd4-1356-4086-a2b2-c007f7044d4d" providerId="ADAL" clId="{4CC3E382-0337-4A6E-82DE-0514D1E98131}" dt="2020-12-08T18:36:20.160" v="15376"/>
          <ac:spMkLst>
            <pc:docMk/>
            <pc:sldMk cId="4226913405" sldId="10038"/>
            <ac:spMk id="5" creationId="{D7261CCF-B895-4EE8-996C-2EEEF2451A5C}"/>
          </ac:spMkLst>
        </pc:spChg>
        <pc:spChg chg="add mod">
          <ac:chgData name="Muhammad" userId="1d4e8fd4-1356-4086-a2b2-c007f7044d4d" providerId="ADAL" clId="{4CC3E382-0337-4A6E-82DE-0514D1E98131}" dt="2020-12-08T18:29:57.466" v="15268"/>
          <ac:spMkLst>
            <pc:docMk/>
            <pc:sldMk cId="4226913405" sldId="10038"/>
            <ac:spMk id="7" creationId="{8F581A74-03F5-4F27-9B58-40FCA20A1A9D}"/>
          </ac:spMkLst>
        </pc:spChg>
        <pc:spChg chg="add mod">
          <ac:chgData name="Muhammad" userId="1d4e8fd4-1356-4086-a2b2-c007f7044d4d" providerId="ADAL" clId="{4CC3E382-0337-4A6E-82DE-0514D1E98131}" dt="2020-12-08T18:29:57.466" v="15268"/>
          <ac:spMkLst>
            <pc:docMk/>
            <pc:sldMk cId="4226913405" sldId="10038"/>
            <ac:spMk id="9" creationId="{A95E47F4-983D-4357-B84B-5981243FF85C}"/>
          </ac:spMkLst>
        </pc:spChg>
        <pc:spChg chg="add mod">
          <ac:chgData name="Muhammad" userId="1d4e8fd4-1356-4086-a2b2-c007f7044d4d" providerId="ADAL" clId="{4CC3E382-0337-4A6E-82DE-0514D1E98131}" dt="2020-12-08T18:30:11.927" v="15271"/>
          <ac:spMkLst>
            <pc:docMk/>
            <pc:sldMk cId="4226913405" sldId="10038"/>
            <ac:spMk id="11" creationId="{B734E4BF-C6F6-4B60-8224-9B5C84B3F730}"/>
          </ac:spMkLst>
        </pc:spChg>
        <pc:spChg chg="add mod">
          <ac:chgData name="Muhammad" userId="1d4e8fd4-1356-4086-a2b2-c007f7044d4d" providerId="ADAL" clId="{4CC3E382-0337-4A6E-82DE-0514D1E98131}" dt="2020-12-08T18:30:11.927" v="15271"/>
          <ac:spMkLst>
            <pc:docMk/>
            <pc:sldMk cId="4226913405" sldId="10038"/>
            <ac:spMk id="12" creationId="{911DAE99-DC36-497F-8C4F-25A346F65DF1}"/>
          </ac:spMkLst>
        </pc:spChg>
        <pc:grpChg chg="add del mod">
          <ac:chgData name="Muhammad" userId="1d4e8fd4-1356-4086-a2b2-c007f7044d4d" providerId="ADAL" clId="{4CC3E382-0337-4A6E-82DE-0514D1E98131}" dt="2020-12-08T18:30:22.185" v="15273" actId="478"/>
          <ac:grpSpMkLst>
            <pc:docMk/>
            <pc:sldMk cId="4226913405" sldId="10038"/>
            <ac:grpSpMk id="6" creationId="{45A7057D-B8CF-4DB9-BD0D-07AEDC744534}"/>
          </ac:grpSpMkLst>
        </pc:grpChg>
        <pc:grpChg chg="add del mod">
          <ac:chgData name="Muhammad" userId="1d4e8fd4-1356-4086-a2b2-c007f7044d4d" providerId="ADAL" clId="{4CC3E382-0337-4A6E-82DE-0514D1E98131}" dt="2020-12-08T18:30:22.185" v="15273" actId="478"/>
          <ac:grpSpMkLst>
            <pc:docMk/>
            <pc:sldMk cId="4226913405" sldId="10038"/>
            <ac:grpSpMk id="10" creationId="{58E647B3-41C9-456B-933D-E9DA4D5BDA03}"/>
          </ac:grpSpMkLst>
        </pc:grpChg>
        <pc:graphicFrameChg chg="add mod modGraphic">
          <ac:chgData name="Muhammad" userId="1d4e8fd4-1356-4086-a2b2-c007f7044d4d" providerId="ADAL" clId="{4CC3E382-0337-4A6E-82DE-0514D1E98131}" dt="2020-12-08T18:42:29.259" v="15896" actId="20577"/>
          <ac:graphicFrameMkLst>
            <pc:docMk/>
            <pc:sldMk cId="4226913405" sldId="10038"/>
            <ac:graphicFrameMk id="4" creationId="{BE08251B-64F5-4713-8486-B1C4CA40A303}"/>
          </ac:graphicFrameMkLst>
        </pc:graphicFrameChg>
      </pc:sldChg>
      <pc:sldChg chg="addSp modSp add mod modNotesTx">
        <pc:chgData name="Muhammad" userId="1d4e8fd4-1356-4086-a2b2-c007f7044d4d" providerId="ADAL" clId="{4CC3E382-0337-4A6E-82DE-0514D1E98131}" dt="2020-12-08T18:45:09.826" v="15914" actId="20577"/>
        <pc:sldMkLst>
          <pc:docMk/>
          <pc:sldMk cId="741600805" sldId="10039"/>
        </pc:sldMkLst>
        <pc:spChg chg="mod">
          <ac:chgData name="Muhammad" userId="1d4e8fd4-1356-4086-a2b2-c007f7044d4d" providerId="ADAL" clId="{4CC3E382-0337-4A6E-82DE-0514D1E98131}" dt="2020-12-08T18:43:12.606" v="15905" actId="207"/>
          <ac:spMkLst>
            <pc:docMk/>
            <pc:sldMk cId="741600805" sldId="10039"/>
            <ac:spMk id="2" creationId="{BD3C2452-D0E0-DE41-97E6-AD646D01DED1}"/>
          </ac:spMkLst>
        </pc:spChg>
        <pc:spChg chg="add mod">
          <ac:chgData name="Muhammad" userId="1d4e8fd4-1356-4086-a2b2-c007f7044d4d" providerId="ADAL" clId="{4CC3E382-0337-4A6E-82DE-0514D1E98131}" dt="2020-12-08T18:45:09.826" v="15914" actId="20577"/>
          <ac:spMkLst>
            <pc:docMk/>
            <pc:sldMk cId="741600805" sldId="10039"/>
            <ac:spMk id="5" creationId="{3CD72DDF-58D3-427D-A581-1DB71BE33174}"/>
          </ac:spMkLst>
        </pc:spChg>
      </pc:sldChg>
      <pc:sldChg chg="addSp modSp add mod">
        <pc:chgData name="Muhammad" userId="1d4e8fd4-1356-4086-a2b2-c007f7044d4d" providerId="ADAL" clId="{4CC3E382-0337-4A6E-82DE-0514D1E98131}" dt="2020-12-08T18:54:07.940" v="15945" actId="14100"/>
        <pc:sldMkLst>
          <pc:docMk/>
          <pc:sldMk cId="4094483015" sldId="10040"/>
        </pc:sldMkLst>
        <pc:spChg chg="mod">
          <ac:chgData name="Muhammad" userId="1d4e8fd4-1356-4086-a2b2-c007f7044d4d" providerId="ADAL" clId="{4CC3E382-0337-4A6E-82DE-0514D1E98131}" dt="2020-12-08T18:45:33.806" v="15936" actId="20577"/>
          <ac:spMkLst>
            <pc:docMk/>
            <pc:sldMk cId="4094483015" sldId="10040"/>
            <ac:spMk id="2" creationId="{BD3C2452-D0E0-DE41-97E6-AD646D01DED1}"/>
          </ac:spMkLst>
        </pc:spChg>
        <pc:spChg chg="add mod">
          <ac:chgData name="Muhammad" userId="1d4e8fd4-1356-4086-a2b2-c007f7044d4d" providerId="ADAL" clId="{4CC3E382-0337-4A6E-82DE-0514D1E98131}" dt="2020-12-08T18:54:07.940" v="15945" actId="14100"/>
          <ac:spMkLst>
            <pc:docMk/>
            <pc:sldMk cId="4094483015" sldId="10040"/>
            <ac:spMk id="5" creationId="{1AEE6843-55EF-44F2-A979-F9FDF6AE6CE1}"/>
          </ac:spMkLst>
        </pc:spChg>
      </pc:sldChg>
      <pc:sldChg chg="addSp modSp add del mod chgLayout modNotesTx">
        <pc:chgData name="Muhammad" userId="1d4e8fd4-1356-4086-a2b2-c007f7044d4d" providerId="ADAL" clId="{4CC3E382-0337-4A6E-82DE-0514D1E98131}" dt="2020-12-10T00:08:31.673" v="21332" actId="47"/>
        <pc:sldMkLst>
          <pc:docMk/>
          <pc:sldMk cId="373698123" sldId="10041"/>
        </pc:sldMkLst>
        <pc:spChg chg="mod ord">
          <ac:chgData name="Muhammad" userId="1d4e8fd4-1356-4086-a2b2-c007f7044d4d" providerId="ADAL" clId="{4CC3E382-0337-4A6E-82DE-0514D1E98131}" dt="2020-12-10T00:00:00.638" v="21130" actId="700"/>
          <ac:spMkLst>
            <pc:docMk/>
            <pc:sldMk cId="373698123" sldId="10041"/>
            <ac:spMk id="2" creationId="{BD3C2452-D0E0-DE41-97E6-AD646D01DED1}"/>
          </ac:spMkLst>
        </pc:spChg>
        <pc:spChg chg="add mod">
          <ac:chgData name="Muhammad" userId="1d4e8fd4-1356-4086-a2b2-c007f7044d4d" providerId="ADAL" clId="{4CC3E382-0337-4A6E-82DE-0514D1E98131}" dt="2020-12-10T00:08:16.590" v="21331" actId="20577"/>
          <ac:spMkLst>
            <pc:docMk/>
            <pc:sldMk cId="373698123" sldId="10041"/>
            <ac:spMk id="4" creationId="{55473C5A-83E3-453E-8584-5B70BBB681F9}"/>
          </ac:spMkLst>
        </pc:spChg>
      </pc:sldChg>
      <pc:sldChg chg="addSp delSp modSp add mod modNotesTx">
        <pc:chgData name="Muhammad" userId="1d4e8fd4-1356-4086-a2b2-c007f7044d4d" providerId="ADAL" clId="{4CC3E382-0337-4A6E-82DE-0514D1E98131}" dt="2020-12-10T05:06:46.781" v="21921"/>
        <pc:sldMkLst>
          <pc:docMk/>
          <pc:sldMk cId="3314893456" sldId="10042"/>
        </pc:sldMkLst>
        <pc:spChg chg="mod">
          <ac:chgData name="Muhammad" userId="1d4e8fd4-1356-4086-a2b2-c007f7044d4d" providerId="ADAL" clId="{4CC3E382-0337-4A6E-82DE-0514D1E98131}" dt="2020-12-10T00:52:48.595" v="21362" actId="20577"/>
          <ac:spMkLst>
            <pc:docMk/>
            <pc:sldMk cId="3314893456" sldId="10042"/>
            <ac:spMk id="2" creationId="{BD3C2452-D0E0-DE41-97E6-AD646D01DED1}"/>
          </ac:spMkLst>
        </pc:spChg>
        <pc:spChg chg="add mod">
          <ac:chgData name="Muhammad" userId="1d4e8fd4-1356-4086-a2b2-c007f7044d4d" providerId="ADAL" clId="{4CC3E382-0337-4A6E-82DE-0514D1E98131}" dt="2020-12-10T01:06:36.342" v="21858" actId="1076"/>
          <ac:spMkLst>
            <pc:docMk/>
            <pc:sldMk cId="3314893456" sldId="10042"/>
            <ac:spMk id="3" creationId="{552327D1-7CD6-4AE7-855E-7448FE2B5347}"/>
          </ac:spMkLst>
        </pc:spChg>
        <pc:spChg chg="add del mod">
          <ac:chgData name="Muhammad" userId="1d4e8fd4-1356-4086-a2b2-c007f7044d4d" providerId="ADAL" clId="{4CC3E382-0337-4A6E-82DE-0514D1E98131}" dt="2020-12-10T01:06:43.268" v="21860" actId="1076"/>
          <ac:spMkLst>
            <pc:docMk/>
            <pc:sldMk cId="3314893456" sldId="10042"/>
            <ac:spMk id="4" creationId="{724F3D65-3C1D-47FE-88C0-CF879758B02E}"/>
          </ac:spMkLst>
        </pc:spChg>
        <pc:spChg chg="add mod">
          <ac:chgData name="Muhammad" userId="1d4e8fd4-1356-4086-a2b2-c007f7044d4d" providerId="ADAL" clId="{4CC3E382-0337-4A6E-82DE-0514D1E98131}" dt="2020-12-10T01:07:39.041" v="21874" actId="20577"/>
          <ac:spMkLst>
            <pc:docMk/>
            <pc:sldMk cId="3314893456" sldId="10042"/>
            <ac:spMk id="10" creationId="{F030C4EF-44C9-4B69-9E9C-58834508F4C4}"/>
          </ac:spMkLst>
        </pc:spChg>
        <pc:picChg chg="add del mod">
          <ac:chgData name="Muhammad" userId="1d4e8fd4-1356-4086-a2b2-c007f7044d4d" providerId="ADAL" clId="{4CC3E382-0337-4A6E-82DE-0514D1E98131}" dt="2020-12-10T01:06:04.425" v="21854" actId="478"/>
          <ac:picMkLst>
            <pc:docMk/>
            <pc:sldMk cId="3314893456" sldId="10042"/>
            <ac:picMk id="6" creationId="{FCA2F483-A5A1-4D45-AD3E-50FB354BD319}"/>
          </ac:picMkLst>
        </pc:picChg>
        <pc:picChg chg="del">
          <ac:chgData name="Muhammad" userId="1d4e8fd4-1356-4086-a2b2-c007f7044d4d" providerId="ADAL" clId="{4CC3E382-0337-4A6E-82DE-0514D1E98131}" dt="2020-12-10T05:06:46.530" v="21920" actId="478"/>
          <ac:picMkLst>
            <pc:docMk/>
            <pc:sldMk cId="3314893456" sldId="10042"/>
            <ac:picMk id="8" creationId="{D8A31F64-B16A-4BFC-93E1-16AE89C6C6A0}"/>
          </ac:picMkLst>
        </pc:picChg>
        <pc:picChg chg="add mod">
          <ac:chgData name="Muhammad" userId="1d4e8fd4-1356-4086-a2b2-c007f7044d4d" providerId="ADAL" clId="{4CC3E382-0337-4A6E-82DE-0514D1E98131}" dt="2020-12-10T01:07:28.707" v="21863" actId="1076"/>
          <ac:picMkLst>
            <pc:docMk/>
            <pc:sldMk cId="3314893456" sldId="10042"/>
            <ac:picMk id="9" creationId="{C52B858D-C952-41C3-B8D4-74E9A4638FF4}"/>
          </ac:picMkLst>
        </pc:picChg>
        <pc:picChg chg="add mod">
          <ac:chgData name="Muhammad" userId="1d4e8fd4-1356-4086-a2b2-c007f7044d4d" providerId="ADAL" clId="{4CC3E382-0337-4A6E-82DE-0514D1E98131}" dt="2020-12-10T05:06:46.781" v="21921"/>
          <ac:picMkLst>
            <pc:docMk/>
            <pc:sldMk cId="3314893456" sldId="10042"/>
            <ac:picMk id="11" creationId="{867CC348-009C-4A86-9EF6-E1EA0AB0C101}"/>
          </ac:picMkLst>
        </pc:picChg>
      </pc:sldChg>
      <pc:sldChg chg="addSp delSp modSp add del mod">
        <pc:chgData name="Muhammad" userId="1d4e8fd4-1356-4086-a2b2-c007f7044d4d" providerId="ADAL" clId="{4CC3E382-0337-4A6E-82DE-0514D1E98131}" dt="2020-12-10T01:07:48.022" v="21875" actId="47"/>
        <pc:sldMkLst>
          <pc:docMk/>
          <pc:sldMk cId="3697817780" sldId="10043"/>
        </pc:sldMkLst>
        <pc:spChg chg="add del mod">
          <ac:chgData name="Muhammad" userId="1d4e8fd4-1356-4086-a2b2-c007f7044d4d" providerId="ADAL" clId="{4CC3E382-0337-4A6E-82DE-0514D1E98131}" dt="2020-12-08T21:26:47.224" v="16228" actId="207"/>
          <ac:spMkLst>
            <pc:docMk/>
            <pc:sldMk cId="3697817780" sldId="10043"/>
            <ac:spMk id="2" creationId="{BD3C2452-D0E0-DE41-97E6-AD646D01DED1}"/>
          </ac:spMkLst>
        </pc:spChg>
        <pc:spChg chg="add del mod">
          <ac:chgData name="Muhammad" userId="1d4e8fd4-1356-4086-a2b2-c007f7044d4d" providerId="ADAL" clId="{4CC3E382-0337-4A6E-82DE-0514D1E98131}" dt="2020-12-08T21:26:29.467" v="16219"/>
          <ac:spMkLst>
            <pc:docMk/>
            <pc:sldMk cId="3697817780" sldId="10043"/>
            <ac:spMk id="4" creationId="{1C908341-7011-46FD-8A19-0D74E871EC9F}"/>
          </ac:spMkLst>
        </pc:spChg>
        <pc:spChg chg="add mod">
          <ac:chgData name="Muhammad" userId="1d4e8fd4-1356-4086-a2b2-c007f7044d4d" providerId="ADAL" clId="{4CC3E382-0337-4A6E-82DE-0514D1E98131}" dt="2020-12-08T21:26:50.919" v="16230"/>
          <ac:spMkLst>
            <pc:docMk/>
            <pc:sldMk cId="3697817780" sldId="10043"/>
            <ac:spMk id="5" creationId="{D25D617F-EBD0-4DD1-82CC-E4B3F778A67D}"/>
          </ac:spMkLst>
        </pc:spChg>
      </pc:sldChg>
      <pc:sldChg chg="addSp delSp modSp add mod modNotesTx">
        <pc:chgData name="Muhammad" userId="1d4e8fd4-1356-4086-a2b2-c007f7044d4d" providerId="ADAL" clId="{4CC3E382-0337-4A6E-82DE-0514D1E98131}" dt="2020-12-10T05:06:51.856" v="21923"/>
        <pc:sldMkLst>
          <pc:docMk/>
          <pc:sldMk cId="3111054450" sldId="10044"/>
        </pc:sldMkLst>
        <pc:spChg chg="mod">
          <ac:chgData name="Muhammad" userId="1d4e8fd4-1356-4086-a2b2-c007f7044d4d" providerId="ADAL" clId="{4CC3E382-0337-4A6E-82DE-0514D1E98131}" dt="2020-12-08T21:27:00.077" v="16232"/>
          <ac:spMkLst>
            <pc:docMk/>
            <pc:sldMk cId="3111054450" sldId="10044"/>
            <ac:spMk id="2" creationId="{BD3C2452-D0E0-DE41-97E6-AD646D01DED1}"/>
          </ac:spMkLst>
        </pc:spChg>
        <pc:spChg chg="add del mod">
          <ac:chgData name="Muhammad" userId="1d4e8fd4-1356-4086-a2b2-c007f7044d4d" providerId="ADAL" clId="{4CC3E382-0337-4A6E-82DE-0514D1E98131}" dt="2020-12-09T05:10:43.683" v="17845" actId="21"/>
          <ac:spMkLst>
            <pc:docMk/>
            <pc:sldMk cId="3111054450" sldId="10044"/>
            <ac:spMk id="4" creationId="{6669DEFA-9AA7-4504-BAF9-B85C585727BA}"/>
          </ac:spMkLst>
        </pc:spChg>
        <pc:spChg chg="add mod">
          <ac:chgData name="Muhammad" userId="1d4e8fd4-1356-4086-a2b2-c007f7044d4d" providerId="ADAL" clId="{4CC3E382-0337-4A6E-82DE-0514D1E98131}" dt="2020-12-09T05:27:36.696" v="18051" actId="121"/>
          <ac:spMkLst>
            <pc:docMk/>
            <pc:sldMk cId="3111054450" sldId="10044"/>
            <ac:spMk id="5" creationId="{2A1B275C-4F3F-4CC4-A09B-7A288A337436}"/>
          </ac:spMkLst>
        </pc:spChg>
        <pc:picChg chg="add mod">
          <ac:chgData name="Muhammad" userId="1d4e8fd4-1356-4086-a2b2-c007f7044d4d" providerId="ADAL" clId="{4CC3E382-0337-4A6E-82DE-0514D1E98131}" dt="2020-12-10T05:06:51.856" v="21923"/>
          <ac:picMkLst>
            <pc:docMk/>
            <pc:sldMk cId="3111054450" sldId="10044"/>
            <ac:picMk id="6" creationId="{C7A1D3A0-E82E-4D9A-85C2-DE1C470A965B}"/>
          </ac:picMkLst>
        </pc:picChg>
        <pc:picChg chg="del">
          <ac:chgData name="Muhammad" userId="1d4e8fd4-1356-4086-a2b2-c007f7044d4d" providerId="ADAL" clId="{4CC3E382-0337-4A6E-82DE-0514D1E98131}" dt="2020-12-10T05:06:51.497" v="21922" actId="478"/>
          <ac:picMkLst>
            <pc:docMk/>
            <pc:sldMk cId="3111054450" sldId="10044"/>
            <ac:picMk id="8" creationId="{D8A31F64-B16A-4BFC-93E1-16AE89C6C6A0}"/>
          </ac:picMkLst>
        </pc:picChg>
      </pc:sldChg>
      <pc:sldChg chg="addSp delSp modSp add mod modNotesTx">
        <pc:chgData name="Muhammad" userId="1d4e8fd4-1356-4086-a2b2-c007f7044d4d" providerId="ADAL" clId="{4CC3E382-0337-4A6E-82DE-0514D1E98131}" dt="2020-12-07T23:09:46.524" v="13683" actId="1076"/>
        <pc:sldMkLst>
          <pc:docMk/>
          <pc:sldMk cId="2558677474" sldId="10045"/>
        </pc:sldMkLst>
        <pc:spChg chg="mod">
          <ac:chgData name="Muhammad" userId="1d4e8fd4-1356-4086-a2b2-c007f7044d4d" providerId="ADAL" clId="{4CC3E382-0337-4A6E-82DE-0514D1E98131}" dt="2020-12-07T20:07:30.262" v="12366" actId="20577"/>
          <ac:spMkLst>
            <pc:docMk/>
            <pc:sldMk cId="2558677474" sldId="10045"/>
            <ac:spMk id="2" creationId="{BD3C2452-D0E0-DE41-97E6-AD646D01DED1}"/>
          </ac:spMkLst>
        </pc:spChg>
        <pc:spChg chg="add del mod">
          <ac:chgData name="Muhammad" userId="1d4e8fd4-1356-4086-a2b2-c007f7044d4d" providerId="ADAL" clId="{4CC3E382-0337-4A6E-82DE-0514D1E98131}" dt="2020-12-07T22:43:06.729" v="13069" actId="478"/>
          <ac:spMkLst>
            <pc:docMk/>
            <pc:sldMk cId="2558677474" sldId="10045"/>
            <ac:spMk id="3" creationId="{B3005D59-C5B2-470A-B4C2-71B9F5BA54FC}"/>
          </ac:spMkLst>
        </pc:spChg>
        <pc:spChg chg="add mod">
          <ac:chgData name="Muhammad" userId="1d4e8fd4-1356-4086-a2b2-c007f7044d4d" providerId="ADAL" clId="{4CC3E382-0337-4A6E-82DE-0514D1E98131}" dt="2020-12-07T23:08:25.065" v="13644" actId="27636"/>
          <ac:spMkLst>
            <pc:docMk/>
            <pc:sldMk cId="2558677474" sldId="10045"/>
            <ac:spMk id="5" creationId="{E6A7A27B-3562-422D-BCF9-98FAFE9B4FF7}"/>
          </ac:spMkLst>
        </pc:spChg>
        <pc:spChg chg="add mod">
          <ac:chgData name="Muhammad" userId="1d4e8fd4-1356-4086-a2b2-c007f7044d4d" providerId="ADAL" clId="{4CC3E382-0337-4A6E-82DE-0514D1E98131}" dt="2020-12-07T23:09:46.524" v="13683" actId="1076"/>
          <ac:spMkLst>
            <pc:docMk/>
            <pc:sldMk cId="2558677474" sldId="10045"/>
            <ac:spMk id="7" creationId="{6C313C96-6E12-4B73-B757-5F246DEAB09F}"/>
          </ac:spMkLst>
        </pc:spChg>
        <pc:picChg chg="add del mod">
          <ac:chgData name="Muhammad" userId="1d4e8fd4-1356-4086-a2b2-c007f7044d4d" providerId="ADAL" clId="{4CC3E382-0337-4A6E-82DE-0514D1E98131}" dt="2020-12-07T23:05:14.811" v="13622" actId="478"/>
          <ac:picMkLst>
            <pc:docMk/>
            <pc:sldMk cId="2558677474" sldId="10045"/>
            <ac:picMk id="4" creationId="{C6B1388B-8B1F-4DE8-B371-8DD536FB98B0}"/>
          </ac:picMkLst>
        </pc:picChg>
        <pc:picChg chg="add mod">
          <ac:chgData name="Muhammad" userId="1d4e8fd4-1356-4086-a2b2-c007f7044d4d" providerId="ADAL" clId="{4CC3E382-0337-4A6E-82DE-0514D1E98131}" dt="2020-12-07T23:08:22.515" v="13642" actId="1076"/>
          <ac:picMkLst>
            <pc:docMk/>
            <pc:sldMk cId="2558677474" sldId="10045"/>
            <ac:picMk id="6" creationId="{26BD4D1C-CDF5-4057-94AF-41842C48DBDC}"/>
          </ac:picMkLst>
        </pc:picChg>
        <pc:picChg chg="del">
          <ac:chgData name="Muhammad" userId="1d4e8fd4-1356-4086-a2b2-c007f7044d4d" providerId="ADAL" clId="{4CC3E382-0337-4A6E-82DE-0514D1E98131}" dt="2020-12-07T23:08:44.513" v="13647" actId="478"/>
          <ac:picMkLst>
            <pc:docMk/>
            <pc:sldMk cId="2558677474" sldId="10045"/>
            <ac:picMk id="8" creationId="{D8A31F64-B16A-4BFC-93E1-16AE89C6C6A0}"/>
          </ac:picMkLst>
        </pc:picChg>
        <pc:picChg chg="add mod">
          <ac:chgData name="Muhammad" userId="1d4e8fd4-1356-4086-a2b2-c007f7044d4d" providerId="ADAL" clId="{4CC3E382-0337-4A6E-82DE-0514D1E98131}" dt="2020-12-07T23:08:44.865" v="13648"/>
          <ac:picMkLst>
            <pc:docMk/>
            <pc:sldMk cId="2558677474" sldId="10045"/>
            <ac:picMk id="9" creationId="{520061A9-E3FB-492B-B2F1-6D99A8680B0B}"/>
          </ac:picMkLst>
        </pc:picChg>
      </pc:sldChg>
      <pc:sldChg chg="addSp modSp add mod">
        <pc:chgData name="Muhammad" userId="1d4e8fd4-1356-4086-a2b2-c007f7044d4d" providerId="ADAL" clId="{4CC3E382-0337-4A6E-82DE-0514D1E98131}" dt="2020-12-05T02:15:23.220" v="10096" actId="1076"/>
        <pc:sldMkLst>
          <pc:docMk/>
          <pc:sldMk cId="679291525" sldId="10046"/>
        </pc:sldMkLst>
        <pc:spChg chg="mod">
          <ac:chgData name="Muhammad" userId="1d4e8fd4-1356-4086-a2b2-c007f7044d4d" providerId="ADAL" clId="{4CC3E382-0337-4A6E-82DE-0514D1E98131}" dt="2020-12-05T02:12:04.664" v="9770"/>
          <ac:spMkLst>
            <pc:docMk/>
            <pc:sldMk cId="679291525" sldId="10046"/>
            <ac:spMk id="2" creationId="{BD3C2452-D0E0-DE41-97E6-AD646D01DED1}"/>
          </ac:spMkLst>
        </pc:spChg>
        <pc:spChg chg="add mod">
          <ac:chgData name="Muhammad" userId="1d4e8fd4-1356-4086-a2b2-c007f7044d4d" providerId="ADAL" clId="{4CC3E382-0337-4A6E-82DE-0514D1E98131}" dt="2020-12-05T02:15:13.510" v="10093" actId="20577"/>
          <ac:spMkLst>
            <pc:docMk/>
            <pc:sldMk cId="679291525" sldId="10046"/>
            <ac:spMk id="4" creationId="{BCC19A4B-1764-4A9E-BEDE-E2D55A5AAECC}"/>
          </ac:spMkLst>
        </pc:spChg>
        <pc:spChg chg="add mod">
          <ac:chgData name="Muhammad" userId="1d4e8fd4-1356-4086-a2b2-c007f7044d4d" providerId="ADAL" clId="{4CC3E382-0337-4A6E-82DE-0514D1E98131}" dt="2020-12-05T02:15:20.504" v="10095" actId="14100"/>
          <ac:spMkLst>
            <pc:docMk/>
            <pc:sldMk cId="679291525" sldId="10046"/>
            <ac:spMk id="5" creationId="{F930E385-D7F2-44D7-AB5D-023A556C5E9D}"/>
          </ac:spMkLst>
        </pc:spChg>
        <pc:spChg chg="add mod">
          <ac:chgData name="Muhammad" userId="1d4e8fd4-1356-4086-a2b2-c007f7044d4d" providerId="ADAL" clId="{4CC3E382-0337-4A6E-82DE-0514D1E98131}" dt="2020-12-05T02:15:23.220" v="10096" actId="1076"/>
          <ac:spMkLst>
            <pc:docMk/>
            <pc:sldMk cId="679291525" sldId="10046"/>
            <ac:spMk id="6" creationId="{36A2272F-45EA-4691-95E2-C42915BAF90B}"/>
          </ac:spMkLst>
        </pc:spChg>
      </pc:sldChg>
      <pc:sldChg chg="add del">
        <pc:chgData name="Muhammad" userId="1d4e8fd4-1356-4086-a2b2-c007f7044d4d" providerId="ADAL" clId="{4CC3E382-0337-4A6E-82DE-0514D1E98131}" dt="2020-12-05T02:13:47.845" v="9907" actId="47"/>
        <pc:sldMkLst>
          <pc:docMk/>
          <pc:sldMk cId="3664065113" sldId="10047"/>
        </pc:sldMkLst>
      </pc:sldChg>
      <pc:sldChg chg="addSp delSp modSp add mod modNotesTx">
        <pc:chgData name="Muhammad" userId="1d4e8fd4-1356-4086-a2b2-c007f7044d4d" providerId="ADAL" clId="{4CC3E382-0337-4A6E-82DE-0514D1E98131}" dt="2020-12-10T05:04:58.136" v="21905"/>
        <pc:sldMkLst>
          <pc:docMk/>
          <pc:sldMk cId="1573345254" sldId="10048"/>
        </pc:sldMkLst>
        <pc:spChg chg="mod">
          <ac:chgData name="Muhammad" userId="1d4e8fd4-1356-4086-a2b2-c007f7044d4d" providerId="ADAL" clId="{4CC3E382-0337-4A6E-82DE-0514D1E98131}" dt="2020-12-05T02:25:15.330" v="10180" actId="20577"/>
          <ac:spMkLst>
            <pc:docMk/>
            <pc:sldMk cId="1573345254" sldId="10048"/>
            <ac:spMk id="2" creationId="{BD3C2452-D0E0-DE41-97E6-AD646D01DED1}"/>
          </ac:spMkLst>
        </pc:spChg>
        <pc:spChg chg="add del mod">
          <ac:chgData name="Muhammad" userId="1d4e8fd4-1356-4086-a2b2-c007f7044d4d" providerId="ADAL" clId="{4CC3E382-0337-4A6E-82DE-0514D1E98131}" dt="2020-12-05T08:00:30.035" v="10300" actId="478"/>
          <ac:spMkLst>
            <pc:docMk/>
            <pc:sldMk cId="1573345254" sldId="10048"/>
            <ac:spMk id="3" creationId="{07346C47-102A-4BA0-AE4D-E31A3567D75F}"/>
          </ac:spMkLst>
        </pc:spChg>
        <pc:spChg chg="add mod">
          <ac:chgData name="Muhammad" userId="1d4e8fd4-1356-4086-a2b2-c007f7044d4d" providerId="ADAL" clId="{4CC3E382-0337-4A6E-82DE-0514D1E98131}" dt="2020-12-05T22:30:03.057" v="10339" actId="20577"/>
          <ac:spMkLst>
            <pc:docMk/>
            <pc:sldMk cId="1573345254" sldId="10048"/>
            <ac:spMk id="4" creationId="{6562CB9E-378F-4BFB-ACF2-A3D6CDCD6DD4}"/>
          </ac:spMkLst>
        </pc:spChg>
        <pc:grpChg chg="add mod">
          <ac:chgData name="Muhammad" userId="1d4e8fd4-1356-4086-a2b2-c007f7044d4d" providerId="ADAL" clId="{4CC3E382-0337-4A6E-82DE-0514D1E98131}" dt="2020-12-05T07:59:47.471" v="10294" actId="164"/>
          <ac:grpSpMkLst>
            <pc:docMk/>
            <pc:sldMk cId="1573345254" sldId="10048"/>
            <ac:grpSpMk id="6" creationId="{00FA2364-2964-486C-9E06-EB257D27AC27}"/>
          </ac:grpSpMkLst>
        </pc:grpChg>
        <pc:picChg chg="add mod modCrop">
          <ac:chgData name="Muhammad" userId="1d4e8fd4-1356-4086-a2b2-c007f7044d4d" providerId="ADAL" clId="{4CC3E382-0337-4A6E-82DE-0514D1E98131}" dt="2020-12-05T08:00:34.172" v="10301" actId="1076"/>
          <ac:picMkLst>
            <pc:docMk/>
            <pc:sldMk cId="1573345254" sldId="10048"/>
            <ac:picMk id="5" creationId="{60EC2873-65CB-4FE9-987E-60712DD6D860}"/>
          </ac:picMkLst>
        </pc:picChg>
        <pc:picChg chg="add del mod">
          <ac:chgData name="Muhammad" userId="1d4e8fd4-1356-4086-a2b2-c007f7044d4d" providerId="ADAL" clId="{4CC3E382-0337-4A6E-82DE-0514D1E98131}" dt="2020-12-10T04:40:26.852" v="21904"/>
          <ac:picMkLst>
            <pc:docMk/>
            <pc:sldMk cId="1573345254" sldId="10048"/>
            <ac:picMk id="6" creationId="{2F6B7CAA-C97B-49CE-BDD6-B812BC9D746F}"/>
          </ac:picMkLst>
        </pc:picChg>
        <pc:picChg chg="add mod">
          <ac:chgData name="Muhammad" userId="1d4e8fd4-1356-4086-a2b2-c007f7044d4d" providerId="ADAL" clId="{4CC3E382-0337-4A6E-82DE-0514D1E98131}" dt="2020-12-10T05:04:58.136" v="21905"/>
          <ac:picMkLst>
            <pc:docMk/>
            <pc:sldMk cId="1573345254" sldId="10048"/>
            <ac:picMk id="7" creationId="{A0BCA2A7-B78B-4961-9691-27F7B7B92197}"/>
          </ac:picMkLst>
        </pc:picChg>
        <pc:picChg chg="del">
          <ac:chgData name="Muhammad" userId="1d4e8fd4-1356-4086-a2b2-c007f7044d4d" providerId="ADAL" clId="{4CC3E382-0337-4A6E-82DE-0514D1E98131}" dt="2020-12-10T04:40:25.708" v="21902" actId="478"/>
          <ac:picMkLst>
            <pc:docMk/>
            <pc:sldMk cId="1573345254" sldId="10048"/>
            <ac:picMk id="8" creationId="{D8A31F64-B16A-4BFC-93E1-16AE89C6C6A0}"/>
          </ac:picMkLst>
        </pc:picChg>
      </pc:sldChg>
      <pc:sldChg chg="addSp delSp modSp add mod">
        <pc:chgData name="Muhammad" userId="1d4e8fd4-1356-4086-a2b2-c007f7044d4d" providerId="ADAL" clId="{4CC3E382-0337-4A6E-82DE-0514D1E98131}" dt="2020-12-05T22:43:12.764" v="10356" actId="14100"/>
        <pc:sldMkLst>
          <pc:docMk/>
          <pc:sldMk cId="272986746" sldId="10049"/>
        </pc:sldMkLst>
        <pc:spChg chg="mod">
          <ac:chgData name="Muhammad" userId="1d4e8fd4-1356-4086-a2b2-c007f7044d4d" providerId="ADAL" clId="{4CC3E382-0337-4A6E-82DE-0514D1E98131}" dt="2020-12-05T22:32:30.859" v="10343"/>
          <ac:spMkLst>
            <pc:docMk/>
            <pc:sldMk cId="272986746" sldId="10049"/>
            <ac:spMk id="2" creationId="{BD3C2452-D0E0-DE41-97E6-AD646D01DED1}"/>
          </ac:spMkLst>
        </pc:spChg>
        <pc:spChg chg="add mod">
          <ac:chgData name="Muhammad" userId="1d4e8fd4-1356-4086-a2b2-c007f7044d4d" providerId="ADAL" clId="{4CC3E382-0337-4A6E-82DE-0514D1E98131}" dt="2020-12-05T22:42:52.985" v="10355" actId="27636"/>
          <ac:spMkLst>
            <pc:docMk/>
            <pc:sldMk cId="272986746" sldId="10049"/>
            <ac:spMk id="4" creationId="{19C61D2C-41BC-46B4-B265-E4E64095407D}"/>
          </ac:spMkLst>
        </pc:spChg>
        <pc:picChg chg="add del mod">
          <ac:chgData name="Muhammad" userId="1d4e8fd4-1356-4086-a2b2-c007f7044d4d" providerId="ADAL" clId="{4CC3E382-0337-4A6E-82DE-0514D1E98131}" dt="2020-12-05T22:42:20.807" v="10347" actId="478"/>
          <ac:picMkLst>
            <pc:docMk/>
            <pc:sldMk cId="272986746" sldId="10049"/>
            <ac:picMk id="5" creationId="{93C92A30-4017-48EB-A3B8-7E38FE888B68}"/>
          </ac:picMkLst>
        </pc:picChg>
        <pc:picChg chg="add mod ord">
          <ac:chgData name="Muhammad" userId="1d4e8fd4-1356-4086-a2b2-c007f7044d4d" providerId="ADAL" clId="{4CC3E382-0337-4A6E-82DE-0514D1E98131}" dt="2020-12-05T22:43:12.764" v="10356" actId="14100"/>
          <ac:picMkLst>
            <pc:docMk/>
            <pc:sldMk cId="272986746" sldId="10049"/>
            <ac:picMk id="6" creationId="{18AB3137-AB06-40E3-AE8A-A48D82E0693F}"/>
          </ac:picMkLst>
        </pc:picChg>
      </pc:sldChg>
      <pc:sldChg chg="addSp delSp modSp add mod">
        <pc:chgData name="Muhammad" userId="1d4e8fd4-1356-4086-a2b2-c007f7044d4d" providerId="ADAL" clId="{4CC3E382-0337-4A6E-82DE-0514D1E98131}" dt="2020-12-10T05:05:14.808" v="21909"/>
        <pc:sldMkLst>
          <pc:docMk/>
          <pc:sldMk cId="710502014" sldId="10050"/>
        </pc:sldMkLst>
        <pc:spChg chg="mod">
          <ac:chgData name="Muhammad" userId="1d4e8fd4-1356-4086-a2b2-c007f7044d4d" providerId="ADAL" clId="{4CC3E382-0337-4A6E-82DE-0514D1E98131}" dt="2020-12-06T18:01:01.330" v="10505" actId="20577"/>
          <ac:spMkLst>
            <pc:docMk/>
            <pc:sldMk cId="710502014" sldId="10050"/>
            <ac:spMk id="2" creationId="{BD3C2452-D0E0-DE41-97E6-AD646D01DED1}"/>
          </ac:spMkLst>
        </pc:spChg>
        <pc:spChg chg="add mod">
          <ac:chgData name="Muhammad" userId="1d4e8fd4-1356-4086-a2b2-c007f7044d4d" providerId="ADAL" clId="{4CC3E382-0337-4A6E-82DE-0514D1E98131}" dt="2020-12-06T18:43:21.319" v="10771" actId="114"/>
          <ac:spMkLst>
            <pc:docMk/>
            <pc:sldMk cId="710502014" sldId="10050"/>
            <ac:spMk id="5" creationId="{19D8A5FB-D884-413E-A0D0-B1D489D31079}"/>
          </ac:spMkLst>
        </pc:spChg>
        <pc:picChg chg="add mod">
          <ac:chgData name="Muhammad" userId="1d4e8fd4-1356-4086-a2b2-c007f7044d4d" providerId="ADAL" clId="{4CC3E382-0337-4A6E-82DE-0514D1E98131}" dt="2020-12-06T18:21:33.626" v="10580" actId="1076"/>
          <ac:picMkLst>
            <pc:docMk/>
            <pc:sldMk cId="710502014" sldId="10050"/>
            <ac:picMk id="3" creationId="{AC0F6466-FBB0-4256-9D7C-752F0FDC8A2D}"/>
          </ac:picMkLst>
        </pc:picChg>
        <pc:picChg chg="add del mod">
          <ac:chgData name="Muhammad" userId="1d4e8fd4-1356-4086-a2b2-c007f7044d4d" providerId="ADAL" clId="{4CC3E382-0337-4A6E-82DE-0514D1E98131}" dt="2020-12-06T18:20:41.430" v="10561" actId="21"/>
          <ac:picMkLst>
            <pc:docMk/>
            <pc:sldMk cId="710502014" sldId="10050"/>
            <ac:picMk id="4" creationId="{64207E5C-5998-4009-85D4-08FF5941691A}"/>
          </ac:picMkLst>
        </pc:picChg>
        <pc:picChg chg="add mod">
          <ac:chgData name="Muhammad" userId="1d4e8fd4-1356-4086-a2b2-c007f7044d4d" providerId="ADAL" clId="{4CC3E382-0337-4A6E-82DE-0514D1E98131}" dt="2020-12-10T05:05:14.808" v="21909"/>
          <ac:picMkLst>
            <pc:docMk/>
            <pc:sldMk cId="710502014" sldId="10050"/>
            <ac:picMk id="6" creationId="{9BD7A277-F71B-4BFA-BEAA-1582D107025E}"/>
          </ac:picMkLst>
        </pc:picChg>
        <pc:picChg chg="del">
          <ac:chgData name="Muhammad" userId="1d4e8fd4-1356-4086-a2b2-c007f7044d4d" providerId="ADAL" clId="{4CC3E382-0337-4A6E-82DE-0514D1E98131}" dt="2020-12-10T05:05:14.360" v="21908" actId="478"/>
          <ac:picMkLst>
            <pc:docMk/>
            <pc:sldMk cId="710502014" sldId="10050"/>
            <ac:picMk id="8" creationId="{D8A31F64-B16A-4BFC-93E1-16AE89C6C6A0}"/>
          </ac:picMkLst>
        </pc:picChg>
      </pc:sldChg>
      <pc:sldChg chg="add del ord">
        <pc:chgData name="Muhammad" userId="1d4e8fd4-1356-4086-a2b2-c007f7044d4d" providerId="ADAL" clId="{4CC3E382-0337-4A6E-82DE-0514D1E98131}" dt="2020-12-08T00:55:22.753" v="14114" actId="47"/>
        <pc:sldMkLst>
          <pc:docMk/>
          <pc:sldMk cId="2998826824" sldId="10051"/>
        </pc:sldMkLst>
      </pc:sldChg>
      <pc:sldChg chg="addSp delSp modSp add mod">
        <pc:chgData name="Muhammad" userId="1d4e8fd4-1356-4086-a2b2-c007f7044d4d" providerId="ADAL" clId="{4CC3E382-0337-4A6E-82DE-0514D1E98131}" dt="2020-12-08T02:43:25.733" v="14133" actId="114"/>
        <pc:sldMkLst>
          <pc:docMk/>
          <pc:sldMk cId="2663475486" sldId="10052"/>
        </pc:sldMkLst>
        <pc:spChg chg="mod">
          <ac:chgData name="Muhammad" userId="1d4e8fd4-1356-4086-a2b2-c007f7044d4d" providerId="ADAL" clId="{4CC3E382-0337-4A6E-82DE-0514D1E98131}" dt="2020-12-08T00:56:21.395" v="14125" actId="20577"/>
          <ac:spMkLst>
            <pc:docMk/>
            <pc:sldMk cId="2663475486" sldId="10052"/>
            <ac:spMk id="2" creationId="{BD3C2452-D0E0-DE41-97E6-AD646D01DED1}"/>
          </ac:spMkLst>
        </pc:spChg>
        <pc:spChg chg="add mod">
          <ac:chgData name="Muhammad" userId="1d4e8fd4-1356-4086-a2b2-c007f7044d4d" providerId="ADAL" clId="{4CC3E382-0337-4A6E-82DE-0514D1E98131}" dt="2020-12-08T02:43:25.733" v="14133" actId="114"/>
          <ac:spMkLst>
            <pc:docMk/>
            <pc:sldMk cId="2663475486" sldId="10052"/>
            <ac:spMk id="5" creationId="{21022784-AC1E-4768-B1F8-7D781BE816B8}"/>
          </ac:spMkLst>
        </pc:spChg>
        <pc:picChg chg="add mod">
          <ac:chgData name="Muhammad" userId="1d4e8fd4-1356-4086-a2b2-c007f7044d4d" providerId="ADAL" clId="{4CC3E382-0337-4A6E-82DE-0514D1E98131}" dt="2020-12-06T18:54:02.758" v="10812"/>
          <ac:picMkLst>
            <pc:docMk/>
            <pc:sldMk cId="2663475486" sldId="10052"/>
            <ac:picMk id="4" creationId="{546301D5-6DA0-445B-9B04-CDD199A1ADB3}"/>
          </ac:picMkLst>
        </pc:picChg>
        <pc:picChg chg="del">
          <ac:chgData name="Muhammad" userId="1d4e8fd4-1356-4086-a2b2-c007f7044d4d" providerId="ADAL" clId="{4CC3E382-0337-4A6E-82DE-0514D1E98131}" dt="2020-12-06T18:53:57.270" v="10811" actId="478"/>
          <ac:picMkLst>
            <pc:docMk/>
            <pc:sldMk cId="2663475486" sldId="10052"/>
            <ac:picMk id="8" creationId="{D8A31F64-B16A-4BFC-93E1-16AE89C6C6A0}"/>
          </ac:picMkLst>
        </pc:picChg>
      </pc:sldChg>
      <pc:sldChg chg="addSp modSp add mod modNotesTx">
        <pc:chgData name="Muhammad" userId="1d4e8fd4-1356-4086-a2b2-c007f7044d4d" providerId="ADAL" clId="{4CC3E382-0337-4A6E-82DE-0514D1E98131}" dt="2020-12-08T00:56:42.616" v="14130"/>
        <pc:sldMkLst>
          <pc:docMk/>
          <pc:sldMk cId="2262033077" sldId="10053"/>
        </pc:sldMkLst>
        <pc:spChg chg="mod">
          <ac:chgData name="Muhammad" userId="1d4e8fd4-1356-4086-a2b2-c007f7044d4d" providerId="ADAL" clId="{4CC3E382-0337-4A6E-82DE-0514D1E98131}" dt="2020-12-08T00:56:26.359" v="14127"/>
          <ac:spMkLst>
            <pc:docMk/>
            <pc:sldMk cId="2262033077" sldId="10053"/>
            <ac:spMk id="2" creationId="{BD3C2452-D0E0-DE41-97E6-AD646D01DED1}"/>
          </ac:spMkLst>
        </pc:spChg>
        <pc:spChg chg="add mod">
          <ac:chgData name="Muhammad" userId="1d4e8fd4-1356-4086-a2b2-c007f7044d4d" providerId="ADAL" clId="{4CC3E382-0337-4A6E-82DE-0514D1E98131}" dt="2020-12-08T00:56:30.223" v="14128" actId="1076"/>
          <ac:spMkLst>
            <pc:docMk/>
            <pc:sldMk cId="2262033077" sldId="10053"/>
            <ac:spMk id="5" creationId="{F1DAFDE4-E28C-4FDD-9559-069B8D3EB434}"/>
          </ac:spMkLst>
        </pc:spChg>
        <pc:picChg chg="add mod">
          <ac:chgData name="Muhammad" userId="1d4e8fd4-1356-4086-a2b2-c007f7044d4d" providerId="ADAL" clId="{4CC3E382-0337-4A6E-82DE-0514D1E98131}" dt="2020-12-08T00:56:33.169" v="14129" actId="1076"/>
          <ac:picMkLst>
            <pc:docMk/>
            <pc:sldMk cId="2262033077" sldId="10053"/>
            <ac:picMk id="6" creationId="{F4182ED7-C870-4F87-98C1-29B9C43F8BF1}"/>
          </ac:picMkLst>
        </pc:picChg>
      </pc:sldChg>
      <pc:sldChg chg="add del">
        <pc:chgData name="Muhammad" userId="1d4e8fd4-1356-4086-a2b2-c007f7044d4d" providerId="ADAL" clId="{4CC3E382-0337-4A6E-82DE-0514D1E98131}" dt="2020-12-08T00:55:23.943" v="14115" actId="47"/>
        <pc:sldMkLst>
          <pc:docMk/>
          <pc:sldMk cId="3447748031" sldId="10054"/>
        </pc:sldMkLst>
      </pc:sldChg>
      <pc:sldChg chg="addSp delSp modSp add mod modNotesTx">
        <pc:chgData name="Muhammad" userId="1d4e8fd4-1356-4086-a2b2-c007f7044d4d" providerId="ADAL" clId="{4CC3E382-0337-4A6E-82DE-0514D1E98131}" dt="2020-12-06T19:01:59.055" v="10842"/>
        <pc:sldMkLst>
          <pc:docMk/>
          <pc:sldMk cId="3012005841" sldId="10055"/>
        </pc:sldMkLst>
        <pc:spChg chg="mod">
          <ac:chgData name="Muhammad" userId="1d4e8fd4-1356-4086-a2b2-c007f7044d4d" providerId="ADAL" clId="{4CC3E382-0337-4A6E-82DE-0514D1E98131}" dt="2020-12-06T19:01:26.375" v="10830"/>
          <ac:spMkLst>
            <pc:docMk/>
            <pc:sldMk cId="3012005841" sldId="10055"/>
            <ac:spMk id="2" creationId="{BD3C2452-D0E0-DE41-97E6-AD646D01DED1}"/>
          </ac:spMkLst>
        </pc:spChg>
        <pc:spChg chg="add del">
          <ac:chgData name="Muhammad" userId="1d4e8fd4-1356-4086-a2b2-c007f7044d4d" providerId="ADAL" clId="{4CC3E382-0337-4A6E-82DE-0514D1E98131}" dt="2020-12-06T19:01:40.362" v="10836" actId="22"/>
          <ac:spMkLst>
            <pc:docMk/>
            <pc:sldMk cId="3012005841" sldId="10055"/>
            <ac:spMk id="7" creationId="{2CCF9D05-9C63-4888-A78E-097BD4A9B192}"/>
          </ac:spMkLst>
        </pc:spChg>
        <pc:spChg chg="add mod">
          <ac:chgData name="Muhammad" userId="1d4e8fd4-1356-4086-a2b2-c007f7044d4d" providerId="ADAL" clId="{4CC3E382-0337-4A6E-82DE-0514D1E98131}" dt="2020-12-06T19:01:45.921" v="10839"/>
          <ac:spMkLst>
            <pc:docMk/>
            <pc:sldMk cId="3012005841" sldId="10055"/>
            <ac:spMk id="8" creationId="{D0732B65-DA3A-474B-A581-8FCBBECA6A81}"/>
          </ac:spMkLst>
        </pc:spChg>
        <pc:spChg chg="add mod">
          <ac:chgData name="Muhammad" userId="1d4e8fd4-1356-4086-a2b2-c007f7044d4d" providerId="ADAL" clId="{4CC3E382-0337-4A6E-82DE-0514D1E98131}" dt="2020-12-06T19:01:54.840" v="10841"/>
          <ac:spMkLst>
            <pc:docMk/>
            <pc:sldMk cId="3012005841" sldId="10055"/>
            <ac:spMk id="9" creationId="{340F14CB-AC0D-4CD3-B30E-C8CD7FD0557C}"/>
          </ac:spMkLst>
        </pc:spChg>
        <pc:picChg chg="del">
          <ac:chgData name="Muhammad" userId="1d4e8fd4-1356-4086-a2b2-c007f7044d4d" providerId="ADAL" clId="{4CC3E382-0337-4A6E-82DE-0514D1E98131}" dt="2020-12-06T19:01:32.852" v="10832" actId="478"/>
          <ac:picMkLst>
            <pc:docMk/>
            <pc:sldMk cId="3012005841" sldId="10055"/>
            <ac:picMk id="4" creationId="{546301D5-6DA0-445B-9B04-CDD199A1ADB3}"/>
          </ac:picMkLst>
        </pc:picChg>
        <pc:picChg chg="add mod">
          <ac:chgData name="Muhammad" userId="1d4e8fd4-1356-4086-a2b2-c007f7044d4d" providerId="ADAL" clId="{4CC3E382-0337-4A6E-82DE-0514D1E98131}" dt="2020-12-06T19:01:33.231" v="10833"/>
          <ac:picMkLst>
            <pc:docMk/>
            <pc:sldMk cId="3012005841" sldId="10055"/>
            <ac:picMk id="5" creationId="{2C171CF0-77B7-488F-B47F-A97573DCAFE9}"/>
          </ac:picMkLst>
        </pc:picChg>
        <pc:picChg chg="add mod">
          <ac:chgData name="Muhammad" userId="1d4e8fd4-1356-4086-a2b2-c007f7044d4d" providerId="ADAL" clId="{4CC3E382-0337-4A6E-82DE-0514D1E98131}" dt="2020-12-06T19:01:33.231" v="10833"/>
          <ac:picMkLst>
            <pc:docMk/>
            <pc:sldMk cId="3012005841" sldId="10055"/>
            <ac:picMk id="6" creationId="{3F8E9D76-5DB8-4C0D-97F8-82834FFBB285}"/>
          </ac:picMkLst>
        </pc:picChg>
        <pc:picChg chg="add mod">
          <ac:chgData name="Muhammad" userId="1d4e8fd4-1356-4086-a2b2-c007f7044d4d" providerId="ADAL" clId="{4CC3E382-0337-4A6E-82DE-0514D1E98131}" dt="2020-12-06T19:01:54.840" v="10841"/>
          <ac:picMkLst>
            <pc:docMk/>
            <pc:sldMk cId="3012005841" sldId="10055"/>
            <ac:picMk id="10" creationId="{D6D7F95D-1F67-4C87-8271-850B38EEEB85}"/>
          </ac:picMkLst>
        </pc:picChg>
      </pc:sldChg>
      <pc:sldChg chg="addSp delSp modSp add mod">
        <pc:chgData name="Muhammad" userId="1d4e8fd4-1356-4086-a2b2-c007f7044d4d" providerId="ADAL" clId="{4CC3E382-0337-4A6E-82DE-0514D1E98131}" dt="2020-12-07T23:24:05.449" v="13710" actId="1037"/>
        <pc:sldMkLst>
          <pc:docMk/>
          <pc:sldMk cId="1886143521" sldId="10056"/>
        </pc:sldMkLst>
        <pc:spChg chg="mod">
          <ac:chgData name="Muhammad" userId="1d4e8fd4-1356-4086-a2b2-c007f7044d4d" providerId="ADAL" clId="{4CC3E382-0337-4A6E-82DE-0514D1E98131}" dt="2020-12-06T19:02:17.992" v="10849"/>
          <ac:spMkLst>
            <pc:docMk/>
            <pc:sldMk cId="1886143521" sldId="10056"/>
            <ac:spMk id="2" creationId="{BD3C2452-D0E0-DE41-97E6-AD646D01DED1}"/>
          </ac:spMkLst>
        </pc:spChg>
        <pc:spChg chg="add mod">
          <ac:chgData name="Muhammad" userId="1d4e8fd4-1356-4086-a2b2-c007f7044d4d" providerId="ADAL" clId="{4CC3E382-0337-4A6E-82DE-0514D1E98131}" dt="2020-12-07T23:24:05.449" v="13710" actId="1037"/>
          <ac:spMkLst>
            <pc:docMk/>
            <pc:sldMk cId="1886143521" sldId="10056"/>
            <ac:spMk id="6" creationId="{9B46A11B-CBFA-47B7-BC64-16F1D6596226}"/>
          </ac:spMkLst>
        </pc:spChg>
        <pc:spChg chg="add mod">
          <ac:chgData name="Muhammad" userId="1d4e8fd4-1356-4086-a2b2-c007f7044d4d" providerId="ADAL" clId="{4CC3E382-0337-4A6E-82DE-0514D1E98131}" dt="2020-12-06T19:02:34.015" v="10853"/>
          <ac:spMkLst>
            <pc:docMk/>
            <pc:sldMk cId="1886143521" sldId="10056"/>
            <ac:spMk id="9" creationId="{9872AC1C-97A9-407D-9B06-32417CAAF2FE}"/>
          </ac:spMkLst>
        </pc:spChg>
        <pc:picChg chg="del">
          <ac:chgData name="Muhammad" userId="1d4e8fd4-1356-4086-a2b2-c007f7044d4d" providerId="ADAL" clId="{4CC3E382-0337-4A6E-82DE-0514D1E98131}" dt="2020-12-06T19:02:24.179" v="10850" actId="478"/>
          <ac:picMkLst>
            <pc:docMk/>
            <pc:sldMk cId="1886143521" sldId="10056"/>
            <ac:picMk id="4" creationId="{546301D5-6DA0-445B-9B04-CDD199A1ADB3}"/>
          </ac:picMkLst>
        </pc:picChg>
        <pc:picChg chg="add mod">
          <ac:chgData name="Muhammad" userId="1d4e8fd4-1356-4086-a2b2-c007f7044d4d" providerId="ADAL" clId="{4CC3E382-0337-4A6E-82DE-0514D1E98131}" dt="2020-12-07T23:24:05.449" v="13710" actId="1037"/>
          <ac:picMkLst>
            <pc:docMk/>
            <pc:sldMk cId="1886143521" sldId="10056"/>
            <ac:picMk id="5" creationId="{E46244B3-073E-41AA-BEF9-47A399D599B1}"/>
          </ac:picMkLst>
        </pc:picChg>
        <pc:picChg chg="add mod">
          <ac:chgData name="Muhammad" userId="1d4e8fd4-1356-4086-a2b2-c007f7044d4d" providerId="ADAL" clId="{4CC3E382-0337-4A6E-82DE-0514D1E98131}" dt="2020-12-06T19:02:34.015" v="10853"/>
          <ac:picMkLst>
            <pc:docMk/>
            <pc:sldMk cId="1886143521" sldId="10056"/>
            <ac:picMk id="7" creationId="{FF16F440-EA64-4E3A-8046-BD8F7D387C5F}"/>
          </ac:picMkLst>
        </pc:picChg>
        <pc:picChg chg="add mod">
          <ac:chgData name="Muhammad" userId="1d4e8fd4-1356-4086-a2b2-c007f7044d4d" providerId="ADAL" clId="{4CC3E382-0337-4A6E-82DE-0514D1E98131}" dt="2020-12-06T19:02:34.015" v="10853"/>
          <ac:picMkLst>
            <pc:docMk/>
            <pc:sldMk cId="1886143521" sldId="10056"/>
            <ac:picMk id="8" creationId="{8B8ABE16-2434-4978-B783-58B59D1BEC74}"/>
          </ac:picMkLst>
        </pc:picChg>
        <pc:picChg chg="add mod">
          <ac:chgData name="Muhammad" userId="1d4e8fd4-1356-4086-a2b2-c007f7044d4d" providerId="ADAL" clId="{4CC3E382-0337-4A6E-82DE-0514D1E98131}" dt="2020-12-07T23:24:05.449" v="13710" actId="1037"/>
          <ac:picMkLst>
            <pc:docMk/>
            <pc:sldMk cId="1886143521" sldId="10056"/>
            <ac:picMk id="10" creationId="{8F22CB0D-C417-4A9F-A9FF-65353A34B79D}"/>
          </ac:picMkLst>
        </pc:picChg>
      </pc:sldChg>
      <pc:sldChg chg="addSp modSp add mod modNotesTx">
        <pc:chgData name="Muhammad" userId="1d4e8fd4-1356-4086-a2b2-c007f7044d4d" providerId="ADAL" clId="{4CC3E382-0337-4A6E-82DE-0514D1E98131}" dt="2020-12-07T23:24:23.397" v="13712" actId="1076"/>
        <pc:sldMkLst>
          <pc:docMk/>
          <pc:sldMk cId="3331554386" sldId="10057"/>
        </pc:sldMkLst>
        <pc:spChg chg="mod">
          <ac:chgData name="Muhammad" userId="1d4e8fd4-1356-4086-a2b2-c007f7044d4d" providerId="ADAL" clId="{4CC3E382-0337-4A6E-82DE-0514D1E98131}" dt="2020-12-06T19:02:53.643" v="10858"/>
          <ac:spMkLst>
            <pc:docMk/>
            <pc:sldMk cId="3331554386" sldId="10057"/>
            <ac:spMk id="2" creationId="{BD3C2452-D0E0-DE41-97E6-AD646D01DED1}"/>
          </ac:spMkLst>
        </pc:spChg>
        <pc:spChg chg="add mod">
          <ac:chgData name="Muhammad" userId="1d4e8fd4-1356-4086-a2b2-c007f7044d4d" providerId="ADAL" clId="{4CC3E382-0337-4A6E-82DE-0514D1E98131}" dt="2020-12-07T23:24:23.397" v="13712" actId="1076"/>
          <ac:spMkLst>
            <pc:docMk/>
            <pc:sldMk cId="3331554386" sldId="10057"/>
            <ac:spMk id="5" creationId="{30692B46-F726-4CC5-B3E2-3544A2135205}"/>
          </ac:spMkLst>
        </pc:spChg>
        <pc:picChg chg="add mod">
          <ac:chgData name="Muhammad" userId="1d4e8fd4-1356-4086-a2b2-c007f7044d4d" providerId="ADAL" clId="{4CC3E382-0337-4A6E-82DE-0514D1E98131}" dt="2020-12-07T23:24:17.199" v="13711" actId="1076"/>
          <ac:picMkLst>
            <pc:docMk/>
            <pc:sldMk cId="3331554386" sldId="10057"/>
            <ac:picMk id="6" creationId="{042E0040-5408-4C12-8F5A-C08150E826C4}"/>
          </ac:picMkLst>
        </pc:picChg>
      </pc:sldChg>
      <pc:sldChg chg="addSp delSp modSp add mod modNotesTx">
        <pc:chgData name="Muhammad" userId="1d4e8fd4-1356-4086-a2b2-c007f7044d4d" providerId="ADAL" clId="{4CC3E382-0337-4A6E-82DE-0514D1E98131}" dt="2020-12-07T23:25:33.354" v="13749" actId="20577"/>
        <pc:sldMkLst>
          <pc:docMk/>
          <pc:sldMk cId="3930701412" sldId="10058"/>
        </pc:sldMkLst>
        <pc:spChg chg="mod">
          <ac:chgData name="Muhammad" userId="1d4e8fd4-1356-4086-a2b2-c007f7044d4d" providerId="ADAL" clId="{4CC3E382-0337-4A6E-82DE-0514D1E98131}" dt="2020-12-06T20:25:35.632" v="11005" actId="20577"/>
          <ac:spMkLst>
            <pc:docMk/>
            <pc:sldMk cId="3930701412" sldId="10058"/>
            <ac:spMk id="2" creationId="{BD3C2452-D0E0-DE41-97E6-AD646D01DED1}"/>
          </ac:spMkLst>
        </pc:spChg>
        <pc:spChg chg="add mod">
          <ac:chgData name="Muhammad" userId="1d4e8fd4-1356-4086-a2b2-c007f7044d4d" providerId="ADAL" clId="{4CC3E382-0337-4A6E-82DE-0514D1E98131}" dt="2020-12-07T23:25:33.354" v="13749" actId="20577"/>
          <ac:spMkLst>
            <pc:docMk/>
            <pc:sldMk cId="3930701412" sldId="10058"/>
            <ac:spMk id="5" creationId="{FC528919-B346-40FB-BF03-1D3A355A89FA}"/>
          </ac:spMkLst>
        </pc:spChg>
        <pc:spChg chg="add mod">
          <ac:chgData name="Muhammad" userId="1d4e8fd4-1356-4086-a2b2-c007f7044d4d" providerId="ADAL" clId="{4CC3E382-0337-4A6E-82DE-0514D1E98131}" dt="2020-12-06T21:21:42.951" v="11283" actId="1076"/>
          <ac:spMkLst>
            <pc:docMk/>
            <pc:sldMk cId="3930701412" sldId="10058"/>
            <ac:spMk id="7" creationId="{7426F47A-006B-4ACD-A3C9-0B0FF23B7E98}"/>
          </ac:spMkLst>
        </pc:spChg>
        <pc:picChg chg="add mod">
          <ac:chgData name="Muhammad" userId="1d4e8fd4-1356-4086-a2b2-c007f7044d4d" providerId="ADAL" clId="{4CC3E382-0337-4A6E-82DE-0514D1E98131}" dt="2020-12-06T20:37:05.470" v="11017" actId="1076"/>
          <ac:picMkLst>
            <pc:docMk/>
            <pc:sldMk cId="3930701412" sldId="10058"/>
            <ac:picMk id="3" creationId="{7275345E-FDB5-4786-B008-4E8059D17D12}"/>
          </ac:picMkLst>
        </pc:picChg>
        <pc:picChg chg="add del mod">
          <ac:chgData name="Muhammad" userId="1d4e8fd4-1356-4086-a2b2-c007f7044d4d" providerId="ADAL" clId="{4CC3E382-0337-4A6E-82DE-0514D1E98131}" dt="2020-12-06T20:34:01.434" v="11008" actId="478"/>
          <ac:picMkLst>
            <pc:docMk/>
            <pc:sldMk cId="3930701412" sldId="10058"/>
            <ac:picMk id="6" creationId="{FFB999BD-D661-46A9-AB15-1D502CEEE99A}"/>
          </ac:picMkLst>
        </pc:picChg>
      </pc:sldChg>
      <pc:sldChg chg="addSp delSp modSp add mod ord modNotesTx">
        <pc:chgData name="Muhammad" userId="1d4e8fd4-1356-4086-a2b2-c007f7044d4d" providerId="ADAL" clId="{4CC3E382-0337-4A6E-82DE-0514D1E98131}" dt="2020-12-07T22:42:41.507" v="13063" actId="21"/>
        <pc:sldMkLst>
          <pc:docMk/>
          <pc:sldMk cId="215959791" sldId="10059"/>
        </pc:sldMkLst>
        <pc:spChg chg="mod">
          <ac:chgData name="Muhammad" userId="1d4e8fd4-1356-4086-a2b2-c007f7044d4d" providerId="ADAL" clId="{4CC3E382-0337-4A6E-82DE-0514D1E98131}" dt="2020-12-06T21:53:22.876" v="11301" actId="20577"/>
          <ac:spMkLst>
            <pc:docMk/>
            <pc:sldMk cId="215959791" sldId="10059"/>
            <ac:spMk id="2" creationId="{BD3C2452-D0E0-DE41-97E6-AD646D01DED1}"/>
          </ac:spMkLst>
        </pc:spChg>
        <pc:spChg chg="add del mod">
          <ac:chgData name="Muhammad" userId="1d4e8fd4-1356-4086-a2b2-c007f7044d4d" providerId="ADAL" clId="{4CC3E382-0337-4A6E-82DE-0514D1E98131}" dt="2020-12-07T22:42:41.507" v="13063" actId="21"/>
          <ac:spMkLst>
            <pc:docMk/>
            <pc:sldMk cId="215959791" sldId="10059"/>
            <ac:spMk id="5" creationId="{1D8686A2-F40C-48F6-A112-01D2969FC2E6}"/>
          </ac:spMkLst>
        </pc:spChg>
        <pc:spChg chg="add mod">
          <ac:chgData name="Muhammad" userId="1d4e8fd4-1356-4086-a2b2-c007f7044d4d" providerId="ADAL" clId="{4CC3E382-0337-4A6E-82DE-0514D1E98131}" dt="2020-12-07T22:29:03.496" v="12915" actId="1076"/>
          <ac:spMkLst>
            <pc:docMk/>
            <pc:sldMk cId="215959791" sldId="10059"/>
            <ac:spMk id="7" creationId="{84B702AA-1B35-43FD-A490-664147A41022}"/>
          </ac:spMkLst>
        </pc:spChg>
        <pc:spChg chg="add mod">
          <ac:chgData name="Muhammad" userId="1d4e8fd4-1356-4086-a2b2-c007f7044d4d" providerId="ADAL" clId="{4CC3E382-0337-4A6E-82DE-0514D1E98131}" dt="2020-12-07T22:29:03.496" v="12915" actId="1076"/>
          <ac:spMkLst>
            <pc:docMk/>
            <pc:sldMk cId="215959791" sldId="10059"/>
            <ac:spMk id="10" creationId="{D4E64D37-3F53-47B3-9188-5952A5CF693B}"/>
          </ac:spMkLst>
        </pc:spChg>
        <pc:picChg chg="add mod">
          <ac:chgData name="Muhammad" userId="1d4e8fd4-1356-4086-a2b2-c007f7044d4d" providerId="ADAL" clId="{4CC3E382-0337-4A6E-82DE-0514D1E98131}" dt="2020-12-07T22:29:03.496" v="12915" actId="1076"/>
          <ac:picMkLst>
            <pc:docMk/>
            <pc:sldMk cId="215959791" sldId="10059"/>
            <ac:picMk id="3" creationId="{3CE64646-D45C-43FB-A1DB-7AD624E0E324}"/>
          </ac:picMkLst>
        </pc:picChg>
        <pc:picChg chg="add mod">
          <ac:chgData name="Muhammad" userId="1d4e8fd4-1356-4086-a2b2-c007f7044d4d" providerId="ADAL" clId="{4CC3E382-0337-4A6E-82DE-0514D1E98131}" dt="2020-12-07T22:29:03.496" v="12915" actId="1076"/>
          <ac:picMkLst>
            <pc:docMk/>
            <pc:sldMk cId="215959791" sldId="10059"/>
            <ac:picMk id="8" creationId="{049D1C25-8C06-4E92-88F3-8E5F928D42E0}"/>
          </ac:picMkLst>
        </pc:picChg>
      </pc:sldChg>
      <pc:sldChg chg="addSp delSp modSp add mod ord modNotesTx">
        <pc:chgData name="Muhammad" userId="1d4e8fd4-1356-4086-a2b2-c007f7044d4d" providerId="ADAL" clId="{4CC3E382-0337-4A6E-82DE-0514D1E98131}" dt="2020-12-10T05:55:24.523" v="22011"/>
        <pc:sldMkLst>
          <pc:docMk/>
          <pc:sldMk cId="786796252" sldId="10060"/>
        </pc:sldMkLst>
        <pc:spChg chg="mod">
          <ac:chgData name="Muhammad" userId="1d4e8fd4-1356-4086-a2b2-c007f7044d4d" providerId="ADAL" clId="{4CC3E382-0337-4A6E-82DE-0514D1E98131}" dt="2020-12-08T00:44:49.951" v="14041" actId="20577"/>
          <ac:spMkLst>
            <pc:docMk/>
            <pc:sldMk cId="786796252" sldId="10060"/>
            <ac:spMk id="2" creationId="{BD3C2452-D0E0-DE41-97E6-AD646D01DED1}"/>
          </ac:spMkLst>
        </pc:spChg>
        <pc:spChg chg="add mod">
          <ac:chgData name="Muhammad" userId="1d4e8fd4-1356-4086-a2b2-c007f7044d4d" providerId="ADAL" clId="{4CC3E382-0337-4A6E-82DE-0514D1E98131}" dt="2020-12-07T23:25:41.830" v="13752" actId="27636"/>
          <ac:spMkLst>
            <pc:docMk/>
            <pc:sldMk cId="786796252" sldId="10060"/>
            <ac:spMk id="5" creationId="{B11ABC75-1EE7-4ACA-898A-750B100A25E7}"/>
          </ac:spMkLst>
        </pc:spChg>
        <pc:spChg chg="add mod">
          <ac:chgData name="Muhammad" userId="1d4e8fd4-1356-4086-a2b2-c007f7044d4d" providerId="ADAL" clId="{4CC3E382-0337-4A6E-82DE-0514D1E98131}" dt="2020-12-08T00:45:38.129" v="14110" actId="20577"/>
          <ac:spMkLst>
            <pc:docMk/>
            <pc:sldMk cId="786796252" sldId="10060"/>
            <ac:spMk id="6" creationId="{D7F4E03F-7791-44C5-AE54-C00ACE000E1C}"/>
          </ac:spMkLst>
        </pc:spChg>
        <pc:spChg chg="add mod">
          <ac:chgData name="Muhammad" userId="1d4e8fd4-1356-4086-a2b2-c007f7044d4d" providerId="ADAL" clId="{4CC3E382-0337-4A6E-82DE-0514D1E98131}" dt="2020-12-08T00:41:15.702" v="13886" actId="1076"/>
          <ac:spMkLst>
            <pc:docMk/>
            <pc:sldMk cId="786796252" sldId="10060"/>
            <ac:spMk id="7" creationId="{6A22B6A9-A815-453C-AD23-1672563345AD}"/>
          </ac:spMkLst>
        </pc:spChg>
        <pc:picChg chg="del">
          <ac:chgData name="Muhammad" userId="1d4e8fd4-1356-4086-a2b2-c007f7044d4d" providerId="ADAL" clId="{4CC3E382-0337-4A6E-82DE-0514D1E98131}" dt="2020-12-10T05:05:34.156" v="21910" actId="478"/>
          <ac:picMkLst>
            <pc:docMk/>
            <pc:sldMk cId="786796252" sldId="10060"/>
            <ac:picMk id="4" creationId="{546301D5-6DA0-445B-9B04-CDD199A1ADB3}"/>
          </ac:picMkLst>
        </pc:picChg>
        <pc:picChg chg="add del mod">
          <ac:chgData name="Muhammad" userId="1d4e8fd4-1356-4086-a2b2-c007f7044d4d" providerId="ADAL" clId="{4CC3E382-0337-4A6E-82DE-0514D1E98131}" dt="2020-12-10T05:05:35.481" v="21912"/>
          <ac:picMkLst>
            <pc:docMk/>
            <pc:sldMk cId="786796252" sldId="10060"/>
            <ac:picMk id="8" creationId="{A9511AF9-3436-4FBD-8E5B-E5A5B195F78E}"/>
          </ac:picMkLst>
        </pc:picChg>
        <pc:picChg chg="add mod">
          <ac:chgData name="Muhammad" userId="1d4e8fd4-1356-4086-a2b2-c007f7044d4d" providerId="ADAL" clId="{4CC3E382-0337-4A6E-82DE-0514D1E98131}" dt="2020-12-10T05:05:41.876" v="21913"/>
          <ac:picMkLst>
            <pc:docMk/>
            <pc:sldMk cId="786796252" sldId="10060"/>
            <ac:picMk id="9" creationId="{9763EAC0-ECAF-48CC-97DE-1A9571ECC8E8}"/>
          </ac:picMkLst>
        </pc:picChg>
      </pc:sldChg>
      <pc:sldChg chg="addSp delSp modSp add mod modNotesTx">
        <pc:chgData name="Muhammad" userId="1d4e8fd4-1356-4086-a2b2-c007f7044d4d" providerId="ADAL" clId="{4CC3E382-0337-4A6E-82DE-0514D1E98131}" dt="2020-12-08T18:10:40.020" v="15202"/>
        <pc:sldMkLst>
          <pc:docMk/>
          <pc:sldMk cId="1858778957" sldId="10061"/>
        </pc:sldMkLst>
        <pc:spChg chg="del mod">
          <ac:chgData name="Muhammad" userId="1d4e8fd4-1356-4086-a2b2-c007f7044d4d" providerId="ADAL" clId="{4CC3E382-0337-4A6E-82DE-0514D1E98131}" dt="2020-12-07T06:34:38.345" v="11446" actId="478"/>
          <ac:spMkLst>
            <pc:docMk/>
            <pc:sldMk cId="1858778957" sldId="10061"/>
            <ac:spMk id="2" creationId="{BD3C2452-D0E0-DE41-97E6-AD646D01DED1}"/>
          </ac:spMkLst>
        </pc:spChg>
        <pc:spChg chg="add del mod">
          <ac:chgData name="Muhammad" userId="1d4e8fd4-1356-4086-a2b2-c007f7044d4d" providerId="ADAL" clId="{4CC3E382-0337-4A6E-82DE-0514D1E98131}" dt="2020-12-07T06:34:28.137" v="11441" actId="478"/>
          <ac:spMkLst>
            <pc:docMk/>
            <pc:sldMk cId="1858778957" sldId="10061"/>
            <ac:spMk id="3" creationId="{A31EEF6B-9202-4DB9-BFCE-73377A9D7980}"/>
          </ac:spMkLst>
        </pc:spChg>
        <pc:spChg chg="add del mod">
          <ac:chgData name="Muhammad" userId="1d4e8fd4-1356-4086-a2b2-c007f7044d4d" providerId="ADAL" clId="{4CC3E382-0337-4A6E-82DE-0514D1E98131}" dt="2020-12-08T18:10:07.018" v="15187"/>
          <ac:spMkLst>
            <pc:docMk/>
            <pc:sldMk cId="1858778957" sldId="10061"/>
            <ac:spMk id="4" creationId="{3C2A3BDE-F901-45FE-9105-404D82D896FF}"/>
          </ac:spMkLst>
        </pc:spChg>
        <pc:spChg chg="add del mod">
          <ac:chgData name="Muhammad" userId="1d4e8fd4-1356-4086-a2b2-c007f7044d4d" providerId="ADAL" clId="{4CC3E382-0337-4A6E-82DE-0514D1E98131}" dt="2020-12-07T06:35:02.132" v="11490" actId="20577"/>
          <ac:spMkLst>
            <pc:docMk/>
            <pc:sldMk cId="1858778957" sldId="10061"/>
            <ac:spMk id="7" creationId="{6DDBFEB7-795D-4ACA-8F9C-81015C79252D}"/>
          </ac:spMkLst>
        </pc:spChg>
        <pc:spChg chg="add del mod">
          <ac:chgData name="Muhammad" userId="1d4e8fd4-1356-4086-a2b2-c007f7044d4d" providerId="ADAL" clId="{4CC3E382-0337-4A6E-82DE-0514D1E98131}" dt="2020-12-08T18:10:07.020" v="15189"/>
          <ac:spMkLst>
            <pc:docMk/>
            <pc:sldMk cId="1858778957" sldId="10061"/>
            <ac:spMk id="10" creationId="{7D7EB737-876F-4B80-9602-0D614FC88918}"/>
          </ac:spMkLst>
        </pc:spChg>
        <pc:spChg chg="add del mod">
          <ac:chgData name="Muhammad" userId="1d4e8fd4-1356-4086-a2b2-c007f7044d4d" providerId="ADAL" clId="{4CC3E382-0337-4A6E-82DE-0514D1E98131}" dt="2020-12-08T18:10:07.021" v="15191"/>
          <ac:spMkLst>
            <pc:docMk/>
            <pc:sldMk cId="1858778957" sldId="10061"/>
            <ac:spMk id="11" creationId="{7A421B37-1625-4F55-ADC1-15156C300917}"/>
          </ac:spMkLst>
        </pc:spChg>
        <pc:spChg chg="add del mod">
          <ac:chgData name="Muhammad" userId="1d4e8fd4-1356-4086-a2b2-c007f7044d4d" providerId="ADAL" clId="{4CC3E382-0337-4A6E-82DE-0514D1E98131}" dt="2020-12-08T18:10:07.022" v="15193"/>
          <ac:spMkLst>
            <pc:docMk/>
            <pc:sldMk cId="1858778957" sldId="10061"/>
            <ac:spMk id="12" creationId="{000503C6-AD9D-44F7-9354-50758A7045CA}"/>
          </ac:spMkLst>
        </pc:spChg>
        <pc:spChg chg="add del mod">
          <ac:chgData name="Muhammad" userId="1d4e8fd4-1356-4086-a2b2-c007f7044d4d" providerId="ADAL" clId="{4CC3E382-0337-4A6E-82DE-0514D1E98131}" dt="2020-12-08T18:10:07.024" v="15195"/>
          <ac:spMkLst>
            <pc:docMk/>
            <pc:sldMk cId="1858778957" sldId="10061"/>
            <ac:spMk id="13" creationId="{887850A9-CE79-4535-A97A-93716B35D28C}"/>
          </ac:spMkLst>
        </pc:spChg>
        <pc:spChg chg="add del mod">
          <ac:chgData name="Muhammad" userId="1d4e8fd4-1356-4086-a2b2-c007f7044d4d" providerId="ADAL" clId="{4CC3E382-0337-4A6E-82DE-0514D1E98131}" dt="2020-12-08T18:10:07.025" v="15197"/>
          <ac:spMkLst>
            <pc:docMk/>
            <pc:sldMk cId="1858778957" sldId="10061"/>
            <ac:spMk id="14" creationId="{AEF953B8-4DA8-4445-87CA-42781DA07B3D}"/>
          </ac:spMkLst>
        </pc:spChg>
        <pc:graphicFrameChg chg="add mod modGraphic">
          <ac:chgData name="Muhammad" userId="1d4e8fd4-1356-4086-a2b2-c007f7044d4d" providerId="ADAL" clId="{4CC3E382-0337-4A6E-82DE-0514D1E98131}" dt="2020-12-08T18:10:40.020" v="15202"/>
          <ac:graphicFrameMkLst>
            <pc:docMk/>
            <pc:sldMk cId="1858778957" sldId="10061"/>
            <ac:graphicFrameMk id="19" creationId="{5718A491-0757-40AF-BEB7-5A6B82439F54}"/>
          </ac:graphicFrameMkLst>
        </pc:graphicFrameChg>
        <pc:picChg chg="add del mod modCrop">
          <ac:chgData name="Muhammad" userId="1d4e8fd4-1356-4086-a2b2-c007f7044d4d" providerId="ADAL" clId="{4CC3E382-0337-4A6E-82DE-0514D1E98131}" dt="2020-12-08T18:05:09.577" v="15135" actId="478"/>
          <ac:picMkLst>
            <pc:docMk/>
            <pc:sldMk cId="1858778957" sldId="10061"/>
            <ac:picMk id="5" creationId="{AF651388-2F8B-40D7-89B1-8BD9B1E2E2C7}"/>
          </ac:picMkLst>
        </pc:picChg>
        <pc:picChg chg="add mod">
          <ac:chgData name="Muhammad" userId="1d4e8fd4-1356-4086-a2b2-c007f7044d4d" providerId="ADAL" clId="{4CC3E382-0337-4A6E-82DE-0514D1E98131}" dt="2020-12-08T17:26:28.260" v="14671"/>
          <ac:picMkLst>
            <pc:docMk/>
            <pc:sldMk cId="1858778957" sldId="10061"/>
            <ac:picMk id="6" creationId="{11A9E7D0-1780-4929-A0C3-508DB07E9A55}"/>
          </ac:picMkLst>
        </pc:picChg>
        <pc:picChg chg="del">
          <ac:chgData name="Muhammad" userId="1d4e8fd4-1356-4086-a2b2-c007f7044d4d" providerId="ADAL" clId="{4CC3E382-0337-4A6E-82DE-0514D1E98131}" dt="2020-12-08T17:26:27.865" v="14670" actId="478"/>
          <ac:picMkLst>
            <pc:docMk/>
            <pc:sldMk cId="1858778957" sldId="10061"/>
            <ac:picMk id="8" creationId="{D8A31F64-B16A-4BFC-93E1-16AE89C6C6A0}"/>
          </ac:picMkLst>
        </pc:picChg>
        <pc:cxnChg chg="add del mod">
          <ac:chgData name="Muhammad" userId="1d4e8fd4-1356-4086-a2b2-c007f7044d4d" providerId="ADAL" clId="{4CC3E382-0337-4A6E-82DE-0514D1E98131}" dt="2020-12-08T18:09:10.940" v="15162" actId="478"/>
          <ac:cxnSpMkLst>
            <pc:docMk/>
            <pc:sldMk cId="1858778957" sldId="10061"/>
            <ac:cxnSpMk id="3" creationId="{009F1E6C-9907-489D-AF5C-03350A50873A}"/>
          </ac:cxnSpMkLst>
        </pc:cxnChg>
        <pc:cxnChg chg="add del mod">
          <ac:chgData name="Muhammad" userId="1d4e8fd4-1356-4086-a2b2-c007f7044d4d" providerId="ADAL" clId="{4CC3E382-0337-4A6E-82DE-0514D1E98131}" dt="2020-12-08T18:05:51.228" v="15148" actId="478"/>
          <ac:cxnSpMkLst>
            <pc:docMk/>
            <pc:sldMk cId="1858778957" sldId="10061"/>
            <ac:cxnSpMk id="9" creationId="{A72FB914-3ABA-4614-B65D-FBF5F77E26D0}"/>
          </ac:cxnSpMkLst>
        </pc:cxnChg>
        <pc:cxnChg chg="add del mod">
          <ac:chgData name="Muhammad" userId="1d4e8fd4-1356-4086-a2b2-c007f7044d4d" providerId="ADAL" clId="{4CC3E382-0337-4A6E-82DE-0514D1E98131}" dt="2020-12-08T18:08:47.059" v="15157" actId="478"/>
          <ac:cxnSpMkLst>
            <pc:docMk/>
            <pc:sldMk cId="1858778957" sldId="10061"/>
            <ac:cxnSpMk id="17" creationId="{4CE0ECE3-4101-4428-A1B0-8AE405B65F3A}"/>
          </ac:cxnSpMkLst>
        </pc:cxnChg>
      </pc:sldChg>
      <pc:sldChg chg="addSp modSp new mod">
        <pc:chgData name="Muhammad" userId="1d4e8fd4-1356-4086-a2b2-c007f7044d4d" providerId="ADAL" clId="{4CC3E382-0337-4A6E-82DE-0514D1E98131}" dt="2020-12-08T17:26:30.282" v="14672"/>
        <pc:sldMkLst>
          <pc:docMk/>
          <pc:sldMk cId="486003625" sldId="10062"/>
        </pc:sldMkLst>
        <pc:spChg chg="mod">
          <ac:chgData name="Muhammad" userId="1d4e8fd4-1356-4086-a2b2-c007f7044d4d" providerId="ADAL" clId="{4CC3E382-0337-4A6E-82DE-0514D1E98131}" dt="2020-12-08T05:58:20.868" v="14166" actId="20577"/>
          <ac:spMkLst>
            <pc:docMk/>
            <pc:sldMk cId="486003625" sldId="10062"/>
            <ac:spMk id="2" creationId="{751A71DD-FC78-4DFD-A3DE-4A7499485D3E}"/>
          </ac:spMkLst>
        </pc:spChg>
        <pc:spChg chg="add mod">
          <ac:chgData name="Muhammad" userId="1d4e8fd4-1356-4086-a2b2-c007f7044d4d" providerId="ADAL" clId="{4CC3E382-0337-4A6E-82DE-0514D1E98131}" dt="2020-12-08T17:17:56.254" v="14331" actId="20577"/>
          <ac:spMkLst>
            <pc:docMk/>
            <pc:sldMk cId="486003625" sldId="10062"/>
            <ac:spMk id="4" creationId="{68F25EDB-E729-4C09-BE67-271D75B123CF}"/>
          </ac:spMkLst>
        </pc:spChg>
        <pc:picChg chg="add mod">
          <ac:chgData name="Muhammad" userId="1d4e8fd4-1356-4086-a2b2-c007f7044d4d" providerId="ADAL" clId="{4CC3E382-0337-4A6E-82DE-0514D1E98131}" dt="2020-12-08T17:26:30.282" v="14672"/>
          <ac:picMkLst>
            <pc:docMk/>
            <pc:sldMk cId="486003625" sldId="10062"/>
            <ac:picMk id="5" creationId="{212898BF-92CB-422E-A4E8-C7554C1B5842}"/>
          </ac:picMkLst>
        </pc:picChg>
      </pc:sldChg>
      <pc:sldChg chg="addSp delSp modSp add mod">
        <pc:chgData name="Muhammad" userId="1d4e8fd4-1356-4086-a2b2-c007f7044d4d" providerId="ADAL" clId="{4CC3E382-0337-4A6E-82DE-0514D1E98131}" dt="2020-12-09T03:29:12.964" v="17438"/>
        <pc:sldMkLst>
          <pc:docMk/>
          <pc:sldMk cId="2843629780" sldId="10063"/>
        </pc:sldMkLst>
        <pc:spChg chg="mod">
          <ac:chgData name="Muhammad" userId="1d4e8fd4-1356-4086-a2b2-c007f7044d4d" providerId="ADAL" clId="{4CC3E382-0337-4A6E-82DE-0514D1E98131}" dt="2020-12-07T06:39:26.949" v="11543"/>
          <ac:spMkLst>
            <pc:docMk/>
            <pc:sldMk cId="2843629780" sldId="10063"/>
            <ac:spMk id="3" creationId="{6F441123-4514-524A-9FFE-E2AFE2367293}"/>
          </ac:spMkLst>
        </pc:spChg>
        <pc:spChg chg="add del mod">
          <ac:chgData name="Muhammad" userId="1d4e8fd4-1356-4086-a2b2-c007f7044d4d" providerId="ADAL" clId="{4CC3E382-0337-4A6E-82DE-0514D1E98131}" dt="2020-12-09T03:29:12.964" v="17438"/>
          <ac:spMkLst>
            <pc:docMk/>
            <pc:sldMk cId="2843629780" sldId="10063"/>
            <ac:spMk id="4" creationId="{E116AE3C-4E4B-A84C-A73F-3703B90D8B6B}"/>
          </ac:spMkLst>
        </pc:spChg>
      </pc:sldChg>
      <pc:sldChg chg="addSp modSp new mod">
        <pc:chgData name="Muhammad" userId="1d4e8fd4-1356-4086-a2b2-c007f7044d4d" providerId="ADAL" clId="{4CC3E382-0337-4A6E-82DE-0514D1E98131}" dt="2020-12-07T17:34:50.392" v="11717" actId="1076"/>
        <pc:sldMkLst>
          <pc:docMk/>
          <pc:sldMk cId="2677192340" sldId="10064"/>
        </pc:sldMkLst>
        <pc:spChg chg="mod">
          <ac:chgData name="Muhammad" userId="1d4e8fd4-1356-4086-a2b2-c007f7044d4d" providerId="ADAL" clId="{4CC3E382-0337-4A6E-82DE-0514D1E98131}" dt="2020-12-07T17:20:43.943" v="11575" actId="20577"/>
          <ac:spMkLst>
            <pc:docMk/>
            <pc:sldMk cId="2677192340" sldId="10064"/>
            <ac:spMk id="2" creationId="{1036EDEC-A239-48FA-B6F1-E31195A77814}"/>
          </ac:spMkLst>
        </pc:spChg>
        <pc:spChg chg="add mod">
          <ac:chgData name="Muhammad" userId="1d4e8fd4-1356-4086-a2b2-c007f7044d4d" providerId="ADAL" clId="{4CC3E382-0337-4A6E-82DE-0514D1E98131}" dt="2020-12-07T17:34:42.390" v="11711" actId="14100"/>
          <ac:spMkLst>
            <pc:docMk/>
            <pc:sldMk cId="2677192340" sldId="10064"/>
            <ac:spMk id="4" creationId="{D6E9C93E-00F7-46B4-B347-EA789A71BDE1}"/>
          </ac:spMkLst>
        </pc:spChg>
        <pc:picChg chg="add mod">
          <ac:chgData name="Muhammad" userId="1d4e8fd4-1356-4086-a2b2-c007f7044d4d" providerId="ADAL" clId="{4CC3E382-0337-4A6E-82DE-0514D1E98131}" dt="2020-12-07T17:34:50.392" v="11717" actId="1076"/>
          <ac:picMkLst>
            <pc:docMk/>
            <pc:sldMk cId="2677192340" sldId="10064"/>
            <ac:picMk id="6" creationId="{12DE55AB-0119-485E-9C92-E866A5C72636}"/>
          </ac:picMkLst>
        </pc:picChg>
      </pc:sldChg>
      <pc:sldChg chg="addSp delSp modSp new mod">
        <pc:chgData name="Muhammad" userId="1d4e8fd4-1356-4086-a2b2-c007f7044d4d" providerId="ADAL" clId="{4CC3E382-0337-4A6E-82DE-0514D1E98131}" dt="2020-12-10T04:37:44.229" v="21882" actId="1036"/>
        <pc:sldMkLst>
          <pc:docMk/>
          <pc:sldMk cId="2290682390" sldId="10065"/>
        </pc:sldMkLst>
        <pc:spChg chg="mod">
          <ac:chgData name="Muhammad" userId="1d4e8fd4-1356-4086-a2b2-c007f7044d4d" providerId="ADAL" clId="{4CC3E382-0337-4A6E-82DE-0514D1E98131}" dt="2020-12-09T21:58:35.835" v="19779" actId="20577"/>
          <ac:spMkLst>
            <pc:docMk/>
            <pc:sldMk cId="2290682390" sldId="10065"/>
            <ac:spMk id="2" creationId="{0870FF2F-3A8D-4651-9AB7-2A35A5245489}"/>
          </ac:spMkLst>
        </pc:spChg>
        <pc:spChg chg="add mod">
          <ac:chgData name="Muhammad" userId="1d4e8fd4-1356-4086-a2b2-c007f7044d4d" providerId="ADAL" clId="{4CC3E382-0337-4A6E-82DE-0514D1E98131}" dt="2020-12-09T22:35:53.935" v="19975" actId="1076"/>
          <ac:spMkLst>
            <pc:docMk/>
            <pc:sldMk cId="2290682390" sldId="10065"/>
            <ac:spMk id="3" creationId="{FA519494-A863-4E23-A295-08A664323A1C}"/>
          </ac:spMkLst>
        </pc:spChg>
        <pc:spChg chg="add mod">
          <ac:chgData name="Muhammad" userId="1d4e8fd4-1356-4086-a2b2-c007f7044d4d" providerId="ADAL" clId="{4CC3E382-0337-4A6E-82DE-0514D1E98131}" dt="2020-12-09T22:42:21.653" v="20258" actId="20577"/>
          <ac:spMkLst>
            <pc:docMk/>
            <pc:sldMk cId="2290682390" sldId="10065"/>
            <ac:spMk id="4" creationId="{3BE8A0DA-F7EA-4F61-8040-B952EFAEB62F}"/>
          </ac:spMkLst>
        </pc:spChg>
        <pc:spChg chg="add mod">
          <ac:chgData name="Muhammad" userId="1d4e8fd4-1356-4086-a2b2-c007f7044d4d" providerId="ADAL" clId="{4CC3E382-0337-4A6E-82DE-0514D1E98131}" dt="2020-12-09T22:37:54.214" v="20032" actId="113"/>
          <ac:spMkLst>
            <pc:docMk/>
            <pc:sldMk cId="2290682390" sldId="10065"/>
            <ac:spMk id="7" creationId="{40CC6856-F89B-4B98-AEF8-ED232DF3B239}"/>
          </ac:spMkLst>
        </pc:spChg>
        <pc:spChg chg="add del mod">
          <ac:chgData name="Muhammad" userId="1d4e8fd4-1356-4086-a2b2-c007f7044d4d" providerId="ADAL" clId="{4CC3E382-0337-4A6E-82DE-0514D1E98131}" dt="2020-12-09T22:36:43.796" v="19983" actId="478"/>
          <ac:spMkLst>
            <pc:docMk/>
            <pc:sldMk cId="2290682390" sldId="10065"/>
            <ac:spMk id="9" creationId="{911CD6A6-30CA-4FAA-9321-4D574621233F}"/>
          </ac:spMkLst>
        </pc:spChg>
        <pc:graphicFrameChg chg="add mod">
          <ac:chgData name="Muhammad" userId="1d4e8fd4-1356-4086-a2b2-c007f7044d4d" providerId="ADAL" clId="{4CC3E382-0337-4A6E-82DE-0514D1E98131}" dt="2020-12-09T22:35:57.260" v="19976" actId="1076"/>
          <ac:graphicFrameMkLst>
            <pc:docMk/>
            <pc:sldMk cId="2290682390" sldId="10065"/>
            <ac:graphicFrameMk id="5" creationId="{F87EB946-9DC2-49A6-B55B-97FF09BC0F73}"/>
          </ac:graphicFrameMkLst>
        </pc:graphicFrameChg>
        <pc:picChg chg="add mod">
          <ac:chgData name="Muhammad" userId="1d4e8fd4-1356-4086-a2b2-c007f7044d4d" providerId="ADAL" clId="{4CC3E382-0337-4A6E-82DE-0514D1E98131}" dt="2020-12-10T04:37:44.229" v="21882" actId="1036"/>
          <ac:picMkLst>
            <pc:docMk/>
            <pc:sldMk cId="2290682390" sldId="10065"/>
            <ac:picMk id="8" creationId="{B3F031D3-9753-4867-94FF-612C6F5F4387}"/>
          </ac:picMkLst>
        </pc:picChg>
      </pc:sldChg>
      <pc:sldChg chg="addSp delSp modSp add mod setBg delCm modNotesTx">
        <pc:chgData name="Muhammad" userId="1d4e8fd4-1356-4086-a2b2-c007f7044d4d" providerId="ADAL" clId="{4CC3E382-0337-4A6E-82DE-0514D1E98131}" dt="2020-12-07T19:38:57.190" v="11915" actId="1076"/>
        <pc:sldMkLst>
          <pc:docMk/>
          <pc:sldMk cId="851469802" sldId="10066"/>
        </pc:sldMkLst>
        <pc:spChg chg="del">
          <ac:chgData name="Muhammad" userId="1d4e8fd4-1356-4086-a2b2-c007f7044d4d" providerId="ADAL" clId="{4CC3E382-0337-4A6E-82DE-0514D1E98131}" dt="2020-12-07T19:38:26.599" v="11907" actId="478"/>
          <ac:spMkLst>
            <pc:docMk/>
            <pc:sldMk cId="851469802" sldId="10066"/>
            <ac:spMk id="3" creationId="{CD0C4C71-1398-2A4D-8C4C-97C524F6876D}"/>
          </ac:spMkLst>
        </pc:spChg>
        <pc:spChg chg="add mod">
          <ac:chgData name="Muhammad" userId="1d4e8fd4-1356-4086-a2b2-c007f7044d4d" providerId="ADAL" clId="{4CC3E382-0337-4A6E-82DE-0514D1E98131}" dt="2020-12-07T19:38:55.534" v="11914" actId="14100"/>
          <ac:spMkLst>
            <pc:docMk/>
            <pc:sldMk cId="851469802" sldId="10066"/>
            <ac:spMk id="6" creationId="{A82F9D7B-6194-429C-A057-22B1019A5B46}"/>
          </ac:spMkLst>
        </pc:spChg>
        <pc:spChg chg="mod">
          <ac:chgData name="Muhammad" userId="1d4e8fd4-1356-4086-a2b2-c007f7044d4d" providerId="ADAL" clId="{4CC3E382-0337-4A6E-82DE-0514D1E98131}" dt="2020-12-07T19:38:32.454" v="11908"/>
          <ac:spMkLst>
            <pc:docMk/>
            <pc:sldMk cId="851469802" sldId="10066"/>
            <ac:spMk id="8" creationId="{4934E2C2-8769-493E-85DC-E917D16CAFE3}"/>
          </ac:spMkLst>
        </pc:spChg>
        <pc:picChg chg="add mod">
          <ac:chgData name="Muhammad" userId="1d4e8fd4-1356-4086-a2b2-c007f7044d4d" providerId="ADAL" clId="{4CC3E382-0337-4A6E-82DE-0514D1E98131}" dt="2020-12-07T19:38:57.190" v="11915" actId="1076"/>
          <ac:picMkLst>
            <pc:docMk/>
            <pc:sldMk cId="851469802" sldId="10066"/>
            <ac:picMk id="7" creationId="{11D616E5-6E5C-4252-A3BA-6B260C30554A}"/>
          </ac:picMkLst>
        </pc:picChg>
      </pc:sldChg>
      <pc:sldChg chg="addSp delSp modSp add mod modNotesTx">
        <pc:chgData name="Muhammad" userId="1d4e8fd4-1356-4086-a2b2-c007f7044d4d" providerId="ADAL" clId="{4CC3E382-0337-4A6E-82DE-0514D1E98131}" dt="2020-12-07T23:09:53.010" v="13685" actId="20577"/>
        <pc:sldMkLst>
          <pc:docMk/>
          <pc:sldMk cId="4219968316" sldId="10067"/>
        </pc:sldMkLst>
        <pc:spChg chg="mod">
          <ac:chgData name="Muhammad" userId="1d4e8fd4-1356-4086-a2b2-c007f7044d4d" providerId="ADAL" clId="{4CC3E382-0337-4A6E-82DE-0514D1E98131}" dt="2020-12-07T23:08:30.720" v="13645" actId="20577"/>
          <ac:spMkLst>
            <pc:docMk/>
            <pc:sldMk cId="4219968316" sldId="10067"/>
            <ac:spMk id="5" creationId="{E6A7A27B-3562-422D-BCF9-98FAFE9B4FF7}"/>
          </ac:spMkLst>
        </pc:spChg>
        <pc:spChg chg="add mod">
          <ac:chgData name="Muhammad" userId="1d4e8fd4-1356-4086-a2b2-c007f7044d4d" providerId="ADAL" clId="{4CC3E382-0337-4A6E-82DE-0514D1E98131}" dt="2020-12-07T23:09:48.557" v="13684"/>
          <ac:spMkLst>
            <pc:docMk/>
            <pc:sldMk cId="4219968316" sldId="10067"/>
            <ac:spMk id="7" creationId="{93147C47-5C93-4444-B377-E0EC87DCDA73}"/>
          </ac:spMkLst>
        </pc:spChg>
        <pc:picChg chg="mod">
          <ac:chgData name="Muhammad" userId="1d4e8fd4-1356-4086-a2b2-c007f7044d4d" providerId="ADAL" clId="{4CC3E382-0337-4A6E-82DE-0514D1E98131}" dt="2020-12-07T23:08:34.950" v="13646" actId="1076"/>
          <ac:picMkLst>
            <pc:docMk/>
            <pc:sldMk cId="4219968316" sldId="10067"/>
            <ac:picMk id="4" creationId="{C6B1388B-8B1F-4DE8-B371-8DD536FB98B0}"/>
          </ac:picMkLst>
        </pc:picChg>
        <pc:picChg chg="add mod">
          <ac:chgData name="Muhammad" userId="1d4e8fd4-1356-4086-a2b2-c007f7044d4d" providerId="ADAL" clId="{4CC3E382-0337-4A6E-82DE-0514D1E98131}" dt="2020-12-07T23:08:48.547" v="13650"/>
          <ac:picMkLst>
            <pc:docMk/>
            <pc:sldMk cId="4219968316" sldId="10067"/>
            <ac:picMk id="6" creationId="{AB8B0831-67AE-4D18-8798-78F962B71184}"/>
          </ac:picMkLst>
        </pc:picChg>
        <pc:picChg chg="del">
          <ac:chgData name="Muhammad" userId="1d4e8fd4-1356-4086-a2b2-c007f7044d4d" providerId="ADAL" clId="{4CC3E382-0337-4A6E-82DE-0514D1E98131}" dt="2020-12-07T23:08:48.195" v="13649" actId="478"/>
          <ac:picMkLst>
            <pc:docMk/>
            <pc:sldMk cId="4219968316" sldId="10067"/>
            <ac:picMk id="8" creationId="{D8A31F64-B16A-4BFC-93E1-16AE89C6C6A0}"/>
          </ac:picMkLst>
        </pc:picChg>
      </pc:sldChg>
      <pc:sldChg chg="addSp modSp add mod">
        <pc:chgData name="Muhammad" userId="1d4e8fd4-1356-4086-a2b2-c007f7044d4d" providerId="ADAL" clId="{4CC3E382-0337-4A6E-82DE-0514D1E98131}" dt="2020-12-10T04:39:25.264" v="21895"/>
        <pc:sldMkLst>
          <pc:docMk/>
          <pc:sldMk cId="1618856035" sldId="10068"/>
        </pc:sldMkLst>
        <pc:spChg chg="mod">
          <ac:chgData name="Muhammad" userId="1d4e8fd4-1356-4086-a2b2-c007f7044d4d" providerId="ADAL" clId="{4CC3E382-0337-4A6E-82DE-0514D1E98131}" dt="2020-12-08T17:51:41.174" v="14685" actId="20577"/>
          <ac:spMkLst>
            <pc:docMk/>
            <pc:sldMk cId="1618856035" sldId="10068"/>
            <ac:spMk id="2" creationId="{751A71DD-FC78-4DFD-A3DE-4A7499485D3E}"/>
          </ac:spMkLst>
        </pc:spChg>
        <pc:spChg chg="mod">
          <ac:chgData name="Muhammad" userId="1d4e8fd4-1356-4086-a2b2-c007f7044d4d" providerId="ADAL" clId="{4CC3E382-0337-4A6E-82DE-0514D1E98131}" dt="2020-12-08T17:55:04.542" v="14822" actId="12"/>
          <ac:spMkLst>
            <pc:docMk/>
            <pc:sldMk cId="1618856035" sldId="10068"/>
            <ac:spMk id="4" creationId="{68F25EDB-E729-4C09-BE67-271D75B123CF}"/>
          </ac:spMkLst>
        </pc:spChg>
        <pc:picChg chg="add mod">
          <ac:chgData name="Muhammad" userId="1d4e8fd4-1356-4086-a2b2-c007f7044d4d" providerId="ADAL" clId="{4CC3E382-0337-4A6E-82DE-0514D1E98131}" dt="2020-12-10T04:39:25.264" v="21895"/>
          <ac:picMkLst>
            <pc:docMk/>
            <pc:sldMk cId="1618856035" sldId="10068"/>
            <ac:picMk id="5" creationId="{9FB3FAE7-F2B5-47E6-B1DD-05800435BD42}"/>
          </ac:picMkLst>
        </pc:picChg>
      </pc:sldChg>
      <pc:sldChg chg="addSp modSp add mod ord">
        <pc:chgData name="Muhammad" userId="1d4e8fd4-1356-4086-a2b2-c007f7044d4d" providerId="ADAL" clId="{4CC3E382-0337-4A6E-82DE-0514D1E98131}" dt="2020-12-10T04:39:22.159" v="21894"/>
        <pc:sldMkLst>
          <pc:docMk/>
          <pc:sldMk cId="3826490991" sldId="10069"/>
        </pc:sldMkLst>
        <pc:spChg chg="mod">
          <ac:chgData name="Muhammad" userId="1d4e8fd4-1356-4086-a2b2-c007f7044d4d" providerId="ADAL" clId="{4CC3E382-0337-4A6E-82DE-0514D1E98131}" dt="2020-12-08T17:26:16.644" v="14669" actId="20577"/>
          <ac:spMkLst>
            <pc:docMk/>
            <pc:sldMk cId="3826490991" sldId="10069"/>
            <ac:spMk id="2" creationId="{751A71DD-FC78-4DFD-A3DE-4A7499485D3E}"/>
          </ac:spMkLst>
        </pc:spChg>
        <pc:spChg chg="mod">
          <ac:chgData name="Muhammad" userId="1d4e8fd4-1356-4086-a2b2-c007f7044d4d" providerId="ADAL" clId="{4CC3E382-0337-4A6E-82DE-0514D1E98131}" dt="2020-12-08T17:51:19.317" v="14673" actId="207"/>
          <ac:spMkLst>
            <pc:docMk/>
            <pc:sldMk cId="3826490991" sldId="10069"/>
            <ac:spMk id="4" creationId="{68F25EDB-E729-4C09-BE67-271D75B123CF}"/>
          </ac:spMkLst>
        </pc:spChg>
        <pc:picChg chg="add mod">
          <ac:chgData name="Muhammad" userId="1d4e8fd4-1356-4086-a2b2-c007f7044d4d" providerId="ADAL" clId="{4CC3E382-0337-4A6E-82DE-0514D1E98131}" dt="2020-12-10T04:39:22.159" v="21894"/>
          <ac:picMkLst>
            <pc:docMk/>
            <pc:sldMk cId="3826490991" sldId="10069"/>
            <ac:picMk id="5" creationId="{5D68CAE9-3828-4352-A76F-828A31BE2B90}"/>
          </ac:picMkLst>
        </pc:picChg>
      </pc:sldChg>
      <pc:sldChg chg="modSp add mod modNotesTx">
        <pc:chgData name="Muhammad" userId="1d4e8fd4-1356-4086-a2b2-c007f7044d4d" providerId="ADAL" clId="{4CC3E382-0337-4A6E-82DE-0514D1E98131}" dt="2020-12-08T23:14:54.056" v="17037" actId="20577"/>
        <pc:sldMkLst>
          <pc:docMk/>
          <pc:sldMk cId="911428556" sldId="10070"/>
        </pc:sldMkLst>
        <pc:spChg chg="mod">
          <ac:chgData name="Muhammad" userId="1d4e8fd4-1356-4086-a2b2-c007f7044d4d" providerId="ADAL" clId="{4CC3E382-0337-4A6E-82DE-0514D1E98131}" dt="2020-12-08T21:11:42.531" v="15983" actId="20577"/>
          <ac:spMkLst>
            <pc:docMk/>
            <pc:sldMk cId="911428556" sldId="10070"/>
            <ac:spMk id="2" creationId="{BD3C2452-D0E0-DE41-97E6-AD646D01DED1}"/>
          </ac:spMkLst>
        </pc:spChg>
        <pc:spChg chg="mod">
          <ac:chgData name="Muhammad" userId="1d4e8fd4-1356-4086-a2b2-c007f7044d4d" providerId="ADAL" clId="{4CC3E382-0337-4A6E-82DE-0514D1E98131}" dt="2020-12-08T23:14:54.056" v="17037" actId="20577"/>
          <ac:spMkLst>
            <pc:docMk/>
            <pc:sldMk cId="911428556" sldId="10070"/>
            <ac:spMk id="5" creationId="{1AEE6843-55EF-44F2-A979-F9FDF6AE6CE1}"/>
          </ac:spMkLst>
        </pc:spChg>
      </pc:sldChg>
      <pc:sldChg chg="addSp delSp modSp add mod ord">
        <pc:chgData name="Muhammad" userId="1d4e8fd4-1356-4086-a2b2-c007f7044d4d" providerId="ADAL" clId="{4CC3E382-0337-4A6E-82DE-0514D1E98131}" dt="2020-12-08T23:15:30.762" v="17057" actId="20577"/>
        <pc:sldMkLst>
          <pc:docMk/>
          <pc:sldMk cId="3560028940" sldId="10071"/>
        </pc:sldMkLst>
        <pc:spChg chg="mod">
          <ac:chgData name="Muhammad" userId="1d4e8fd4-1356-4086-a2b2-c007f7044d4d" providerId="ADAL" clId="{4CC3E382-0337-4A6E-82DE-0514D1E98131}" dt="2020-12-08T23:15:23.712" v="17043"/>
          <ac:spMkLst>
            <pc:docMk/>
            <pc:sldMk cId="3560028940" sldId="10071"/>
            <ac:spMk id="2" creationId="{BD3C2452-D0E0-DE41-97E6-AD646D01DED1}"/>
          </ac:spMkLst>
        </pc:spChg>
        <pc:spChg chg="add del">
          <ac:chgData name="Muhammad" userId="1d4e8fd4-1356-4086-a2b2-c007f7044d4d" providerId="ADAL" clId="{4CC3E382-0337-4A6E-82DE-0514D1E98131}" dt="2020-12-08T21:21:19.820" v="16122"/>
          <ac:spMkLst>
            <pc:docMk/>
            <pc:sldMk cId="3560028940" sldId="10071"/>
            <ac:spMk id="3" creationId="{13307A7F-0772-410E-A230-77AA130E55E3}"/>
          </ac:spMkLst>
        </pc:spChg>
        <pc:spChg chg="add del">
          <ac:chgData name="Muhammad" userId="1d4e8fd4-1356-4086-a2b2-c007f7044d4d" providerId="ADAL" clId="{4CC3E382-0337-4A6E-82DE-0514D1E98131}" dt="2020-12-08T21:22:02.265" v="16131" actId="478"/>
          <ac:spMkLst>
            <pc:docMk/>
            <pc:sldMk cId="3560028940" sldId="10071"/>
            <ac:spMk id="4" creationId="{06E30FDE-FF71-46BB-9238-574FC716D12E}"/>
          </ac:spMkLst>
        </pc:spChg>
        <pc:spChg chg="mod">
          <ac:chgData name="Muhammad" userId="1d4e8fd4-1356-4086-a2b2-c007f7044d4d" providerId="ADAL" clId="{4CC3E382-0337-4A6E-82DE-0514D1E98131}" dt="2020-12-08T23:15:30.762" v="17057" actId="20577"/>
          <ac:spMkLst>
            <pc:docMk/>
            <pc:sldMk cId="3560028940" sldId="10071"/>
            <ac:spMk id="5" creationId="{1AEE6843-55EF-44F2-A979-F9FDF6AE6CE1}"/>
          </ac:spMkLst>
        </pc:spChg>
      </pc:sldChg>
      <pc:sldChg chg="addSp delSp modSp add mod modNotesTx">
        <pc:chgData name="Muhammad" userId="1d4e8fd4-1356-4086-a2b2-c007f7044d4d" providerId="ADAL" clId="{4CC3E382-0337-4A6E-82DE-0514D1E98131}" dt="2020-12-10T05:06:13.318" v="21915"/>
        <pc:sldMkLst>
          <pc:docMk/>
          <pc:sldMk cId="3374044765" sldId="10072"/>
        </pc:sldMkLst>
        <pc:spChg chg="mod">
          <ac:chgData name="Muhammad" userId="1d4e8fd4-1356-4086-a2b2-c007f7044d4d" providerId="ADAL" clId="{4CC3E382-0337-4A6E-82DE-0514D1E98131}" dt="2020-12-08T21:18:28.584" v="16035"/>
          <ac:spMkLst>
            <pc:docMk/>
            <pc:sldMk cId="3374044765" sldId="10072"/>
            <ac:spMk id="2" creationId="{BD3C2452-D0E0-DE41-97E6-AD646D01DED1}"/>
          </ac:spMkLst>
        </pc:spChg>
        <pc:spChg chg="mod">
          <ac:chgData name="Muhammad" userId="1d4e8fd4-1356-4086-a2b2-c007f7044d4d" providerId="ADAL" clId="{4CC3E382-0337-4A6E-82DE-0514D1E98131}" dt="2020-12-08T22:04:06.443" v="16453" actId="1076"/>
          <ac:spMkLst>
            <pc:docMk/>
            <pc:sldMk cId="3374044765" sldId="10072"/>
            <ac:spMk id="5" creationId="{1AEE6843-55EF-44F2-A979-F9FDF6AE6CE1}"/>
          </ac:spMkLst>
        </pc:spChg>
        <pc:spChg chg="add mod">
          <ac:chgData name="Muhammad" userId="1d4e8fd4-1356-4086-a2b2-c007f7044d4d" providerId="ADAL" clId="{4CC3E382-0337-4A6E-82DE-0514D1E98131}" dt="2020-12-08T22:04:39.033" v="16500" actId="20577"/>
          <ac:spMkLst>
            <pc:docMk/>
            <pc:sldMk cId="3374044765" sldId="10072"/>
            <ac:spMk id="9" creationId="{7F42064F-DADF-4F4B-8FAD-88AB55C3BC6D}"/>
          </ac:spMkLst>
        </pc:spChg>
        <pc:spChg chg="add mod">
          <ac:chgData name="Muhammad" userId="1d4e8fd4-1356-4086-a2b2-c007f7044d4d" providerId="ADAL" clId="{4CC3E382-0337-4A6E-82DE-0514D1E98131}" dt="2020-12-08T22:01:37.398" v="16445" actId="14100"/>
          <ac:spMkLst>
            <pc:docMk/>
            <pc:sldMk cId="3374044765" sldId="10072"/>
            <ac:spMk id="10" creationId="{E0E5F343-AB1B-4126-B7E7-17DE6AD94733}"/>
          </ac:spMkLst>
        </pc:spChg>
        <pc:spChg chg="add mod">
          <ac:chgData name="Muhammad" userId="1d4e8fd4-1356-4086-a2b2-c007f7044d4d" providerId="ADAL" clId="{4CC3E382-0337-4A6E-82DE-0514D1E98131}" dt="2020-12-08T22:04:13.468" v="16456" actId="1076"/>
          <ac:spMkLst>
            <pc:docMk/>
            <pc:sldMk cId="3374044765" sldId="10072"/>
            <ac:spMk id="12" creationId="{1915FB42-9EC1-4B26-AC01-7A4DBBDBDB0A}"/>
          </ac:spMkLst>
        </pc:spChg>
        <pc:picChg chg="add del mod">
          <ac:chgData name="Muhammad" userId="1d4e8fd4-1356-4086-a2b2-c007f7044d4d" providerId="ADAL" clId="{4CC3E382-0337-4A6E-82DE-0514D1E98131}" dt="2020-12-08T22:07:49.035" v="16505" actId="1076"/>
          <ac:picMkLst>
            <pc:docMk/>
            <pc:sldMk cId="3374044765" sldId="10072"/>
            <ac:picMk id="4" creationId="{F55173AE-5991-4D23-AF26-5BC307D6F2F8}"/>
          </ac:picMkLst>
        </pc:picChg>
        <pc:picChg chg="del">
          <ac:chgData name="Muhammad" userId="1d4e8fd4-1356-4086-a2b2-c007f7044d4d" providerId="ADAL" clId="{4CC3E382-0337-4A6E-82DE-0514D1E98131}" dt="2020-12-10T05:06:12.814" v="21914" actId="478"/>
          <ac:picMkLst>
            <pc:docMk/>
            <pc:sldMk cId="3374044765" sldId="10072"/>
            <ac:picMk id="8" creationId="{D8A31F64-B16A-4BFC-93E1-16AE89C6C6A0}"/>
          </ac:picMkLst>
        </pc:picChg>
        <pc:picChg chg="add mod">
          <ac:chgData name="Muhammad" userId="1d4e8fd4-1356-4086-a2b2-c007f7044d4d" providerId="ADAL" clId="{4CC3E382-0337-4A6E-82DE-0514D1E98131}" dt="2020-12-10T05:06:13.318" v="21915"/>
          <ac:picMkLst>
            <pc:docMk/>
            <pc:sldMk cId="3374044765" sldId="10072"/>
            <ac:picMk id="13" creationId="{5261E8FE-BB69-40E6-8CB4-4C609BE08DC6}"/>
          </ac:picMkLst>
        </pc:picChg>
        <pc:cxnChg chg="add mod">
          <ac:chgData name="Muhammad" userId="1d4e8fd4-1356-4086-a2b2-c007f7044d4d" providerId="ADAL" clId="{4CC3E382-0337-4A6E-82DE-0514D1E98131}" dt="2020-12-08T22:04:41.408" v="16501" actId="13822"/>
          <ac:cxnSpMkLst>
            <pc:docMk/>
            <pc:sldMk cId="3374044765" sldId="10072"/>
            <ac:cxnSpMk id="14" creationId="{7B1E9227-17EF-414B-9320-C9972B374641}"/>
          </ac:cxnSpMkLst>
        </pc:cxnChg>
        <pc:cxnChg chg="add mod">
          <ac:chgData name="Muhammad" userId="1d4e8fd4-1356-4086-a2b2-c007f7044d4d" providerId="ADAL" clId="{4CC3E382-0337-4A6E-82DE-0514D1E98131}" dt="2020-12-08T22:07:59.507" v="16508" actId="14100"/>
          <ac:cxnSpMkLst>
            <pc:docMk/>
            <pc:sldMk cId="3374044765" sldId="10072"/>
            <ac:cxnSpMk id="15" creationId="{EEF593DE-5491-4DBC-9F1C-2658EE6FF8CA}"/>
          </ac:cxnSpMkLst>
        </pc:cxnChg>
        <pc:cxnChg chg="add mod">
          <ac:chgData name="Muhammad" userId="1d4e8fd4-1356-4086-a2b2-c007f7044d4d" providerId="ADAL" clId="{4CC3E382-0337-4A6E-82DE-0514D1E98131}" dt="2020-12-08T22:08:03.523" v="16510" actId="1076"/>
          <ac:cxnSpMkLst>
            <pc:docMk/>
            <pc:sldMk cId="3374044765" sldId="10072"/>
            <ac:cxnSpMk id="18" creationId="{0F61252E-2338-4C2B-A905-DCC045504915}"/>
          </ac:cxnSpMkLst>
        </pc:cxnChg>
      </pc:sldChg>
      <pc:sldChg chg="addSp modSp add mod">
        <pc:chgData name="Muhammad" userId="1d4e8fd4-1356-4086-a2b2-c007f7044d4d" providerId="ADAL" clId="{4CC3E382-0337-4A6E-82DE-0514D1E98131}" dt="2020-12-08T22:47:02.030" v="16913" actId="1076"/>
        <pc:sldMkLst>
          <pc:docMk/>
          <pc:sldMk cId="3743484950" sldId="10073"/>
        </pc:sldMkLst>
        <pc:spChg chg="mod">
          <ac:chgData name="Muhammad" userId="1d4e8fd4-1356-4086-a2b2-c007f7044d4d" providerId="ADAL" clId="{4CC3E382-0337-4A6E-82DE-0514D1E98131}" dt="2020-12-08T22:31:14.492" v="16593" actId="14100"/>
          <ac:spMkLst>
            <pc:docMk/>
            <pc:sldMk cId="3743484950" sldId="10073"/>
            <ac:spMk id="2" creationId="{BD3C2452-D0E0-DE41-97E6-AD646D01DED1}"/>
          </ac:spMkLst>
        </pc:spChg>
        <pc:spChg chg="mod">
          <ac:chgData name="Muhammad" userId="1d4e8fd4-1356-4086-a2b2-c007f7044d4d" providerId="ADAL" clId="{4CC3E382-0337-4A6E-82DE-0514D1E98131}" dt="2020-12-08T22:46:45.401" v="16906" actId="20577"/>
          <ac:spMkLst>
            <pc:docMk/>
            <pc:sldMk cId="3743484950" sldId="10073"/>
            <ac:spMk id="5" creationId="{1AEE6843-55EF-44F2-A979-F9FDF6AE6CE1}"/>
          </ac:spMkLst>
        </pc:spChg>
        <pc:picChg chg="add mod">
          <ac:chgData name="Muhammad" userId="1d4e8fd4-1356-4086-a2b2-c007f7044d4d" providerId="ADAL" clId="{4CC3E382-0337-4A6E-82DE-0514D1E98131}" dt="2020-12-08T22:47:02.030" v="16913" actId="1076"/>
          <ac:picMkLst>
            <pc:docMk/>
            <pc:sldMk cId="3743484950" sldId="10073"/>
            <ac:picMk id="4" creationId="{4C3BFC06-E62A-4387-A187-75D30FA9BBD0}"/>
          </ac:picMkLst>
        </pc:picChg>
      </pc:sldChg>
      <pc:sldChg chg="addSp delSp modSp add mod modNotesTx">
        <pc:chgData name="Muhammad" userId="1d4e8fd4-1356-4086-a2b2-c007f7044d4d" providerId="ADAL" clId="{4CC3E382-0337-4A6E-82DE-0514D1E98131}" dt="2020-12-10T05:06:28.674" v="21917"/>
        <pc:sldMkLst>
          <pc:docMk/>
          <pc:sldMk cId="604740182" sldId="10074"/>
        </pc:sldMkLst>
        <pc:spChg chg="mod">
          <ac:chgData name="Muhammad" userId="1d4e8fd4-1356-4086-a2b2-c007f7044d4d" providerId="ADAL" clId="{4CC3E382-0337-4A6E-82DE-0514D1E98131}" dt="2020-12-08T21:24:39.754" v="16159"/>
          <ac:spMkLst>
            <pc:docMk/>
            <pc:sldMk cId="604740182" sldId="10074"/>
            <ac:spMk id="2" creationId="{BD3C2452-D0E0-DE41-97E6-AD646D01DED1}"/>
          </ac:spMkLst>
        </pc:spChg>
        <pc:spChg chg="mod">
          <ac:chgData name="Muhammad" userId="1d4e8fd4-1356-4086-a2b2-c007f7044d4d" providerId="ADAL" clId="{4CC3E382-0337-4A6E-82DE-0514D1E98131}" dt="2020-12-08T23:06:53.769" v="16974" actId="21"/>
          <ac:spMkLst>
            <pc:docMk/>
            <pc:sldMk cId="604740182" sldId="10074"/>
            <ac:spMk id="5" creationId="{1AEE6843-55EF-44F2-A979-F9FDF6AE6CE1}"/>
          </ac:spMkLst>
        </pc:spChg>
        <pc:spChg chg="add mod">
          <ac:chgData name="Muhammad" userId="1d4e8fd4-1356-4086-a2b2-c007f7044d4d" providerId="ADAL" clId="{4CC3E382-0337-4A6E-82DE-0514D1E98131}" dt="2020-12-08T23:07:03.758" v="16978" actId="1076"/>
          <ac:spMkLst>
            <pc:docMk/>
            <pc:sldMk cId="604740182" sldId="10074"/>
            <ac:spMk id="7" creationId="{FA9B3682-A839-45DF-A0F6-E7F5312B5401}"/>
          </ac:spMkLst>
        </pc:spChg>
        <pc:picChg chg="add mod">
          <ac:chgData name="Muhammad" userId="1d4e8fd4-1356-4086-a2b2-c007f7044d4d" providerId="ADAL" clId="{4CC3E382-0337-4A6E-82DE-0514D1E98131}" dt="2020-12-08T23:06:48.189" v="16972" actId="1076"/>
          <ac:picMkLst>
            <pc:docMk/>
            <pc:sldMk cId="604740182" sldId="10074"/>
            <ac:picMk id="3" creationId="{4B5EF3A2-D99D-457E-83F1-209519178559}"/>
          </ac:picMkLst>
        </pc:picChg>
        <pc:picChg chg="del">
          <ac:chgData name="Muhammad" userId="1d4e8fd4-1356-4086-a2b2-c007f7044d4d" providerId="ADAL" clId="{4CC3E382-0337-4A6E-82DE-0514D1E98131}" dt="2020-12-10T05:06:28.287" v="21916" actId="478"/>
          <ac:picMkLst>
            <pc:docMk/>
            <pc:sldMk cId="604740182" sldId="10074"/>
            <ac:picMk id="8" creationId="{D8A31F64-B16A-4BFC-93E1-16AE89C6C6A0}"/>
          </ac:picMkLst>
        </pc:picChg>
        <pc:picChg chg="add mod">
          <ac:chgData name="Muhammad" userId="1d4e8fd4-1356-4086-a2b2-c007f7044d4d" providerId="ADAL" clId="{4CC3E382-0337-4A6E-82DE-0514D1E98131}" dt="2020-12-10T05:06:28.674" v="21917"/>
          <ac:picMkLst>
            <pc:docMk/>
            <pc:sldMk cId="604740182" sldId="10074"/>
            <ac:picMk id="9" creationId="{C592F3B8-AF97-4E81-85FF-CEB4550E730A}"/>
          </ac:picMkLst>
        </pc:picChg>
      </pc:sldChg>
      <pc:sldChg chg="modSp add mod">
        <pc:chgData name="Muhammad" userId="1d4e8fd4-1356-4086-a2b2-c007f7044d4d" providerId="ADAL" clId="{4CC3E382-0337-4A6E-82DE-0514D1E98131}" dt="2020-12-08T23:20:07.523" v="17414" actId="313"/>
        <pc:sldMkLst>
          <pc:docMk/>
          <pc:sldMk cId="3456725913" sldId="10075"/>
        </pc:sldMkLst>
        <pc:spChg chg="mod">
          <ac:chgData name="Muhammad" userId="1d4e8fd4-1356-4086-a2b2-c007f7044d4d" providerId="ADAL" clId="{4CC3E382-0337-4A6E-82DE-0514D1E98131}" dt="2020-12-08T21:24:47.197" v="16161"/>
          <ac:spMkLst>
            <pc:docMk/>
            <pc:sldMk cId="3456725913" sldId="10075"/>
            <ac:spMk id="2" creationId="{BD3C2452-D0E0-DE41-97E6-AD646D01DED1}"/>
          </ac:spMkLst>
        </pc:spChg>
        <pc:spChg chg="mod">
          <ac:chgData name="Muhammad" userId="1d4e8fd4-1356-4086-a2b2-c007f7044d4d" providerId="ADAL" clId="{4CC3E382-0337-4A6E-82DE-0514D1E98131}" dt="2020-12-08T23:20:07.523" v="17414" actId="313"/>
          <ac:spMkLst>
            <pc:docMk/>
            <pc:sldMk cId="3456725913" sldId="10075"/>
            <ac:spMk id="5" creationId="{1AEE6843-55EF-44F2-A979-F9FDF6AE6CE1}"/>
          </ac:spMkLst>
        </pc:spChg>
      </pc:sldChg>
      <pc:sldChg chg="addSp delSp modSp add mod modNotesTx">
        <pc:chgData name="Muhammad" userId="1d4e8fd4-1356-4086-a2b2-c007f7044d4d" providerId="ADAL" clId="{4CC3E382-0337-4A6E-82DE-0514D1E98131}" dt="2020-12-10T05:06:41.595" v="21919"/>
        <pc:sldMkLst>
          <pc:docMk/>
          <pc:sldMk cId="288897863" sldId="10076"/>
        </pc:sldMkLst>
        <pc:spChg chg="mod">
          <ac:chgData name="Muhammad" userId="1d4e8fd4-1356-4086-a2b2-c007f7044d4d" providerId="ADAL" clId="{4CC3E382-0337-4A6E-82DE-0514D1E98131}" dt="2020-12-08T21:25:13.892" v="16201" actId="20577"/>
          <ac:spMkLst>
            <pc:docMk/>
            <pc:sldMk cId="288897863" sldId="10076"/>
            <ac:spMk id="2" creationId="{BD3C2452-D0E0-DE41-97E6-AD646D01DED1}"/>
          </ac:spMkLst>
        </pc:spChg>
        <pc:spChg chg="mod">
          <ac:chgData name="Muhammad" userId="1d4e8fd4-1356-4086-a2b2-c007f7044d4d" providerId="ADAL" clId="{4CC3E382-0337-4A6E-82DE-0514D1E98131}" dt="2020-12-09T04:23:50.900" v="17611" actId="20577"/>
          <ac:spMkLst>
            <pc:docMk/>
            <pc:sldMk cId="288897863" sldId="10076"/>
            <ac:spMk id="5" creationId="{1AEE6843-55EF-44F2-A979-F9FDF6AE6CE1}"/>
          </ac:spMkLst>
        </pc:spChg>
        <pc:spChg chg="add mod">
          <ac:chgData name="Muhammad" userId="1d4e8fd4-1356-4086-a2b2-c007f7044d4d" providerId="ADAL" clId="{4CC3E382-0337-4A6E-82DE-0514D1E98131}" dt="2020-12-09T04:23:54.142" v="17612" actId="1076"/>
          <ac:spMkLst>
            <pc:docMk/>
            <pc:sldMk cId="288897863" sldId="10076"/>
            <ac:spMk id="6" creationId="{B0D3014F-FB8E-48BA-B8F6-4570B51EDB5B}"/>
          </ac:spMkLst>
        </pc:spChg>
        <pc:picChg chg="add mod ord modCrop">
          <ac:chgData name="Muhammad" userId="1d4e8fd4-1356-4086-a2b2-c007f7044d4d" providerId="ADAL" clId="{4CC3E382-0337-4A6E-82DE-0514D1E98131}" dt="2020-12-09T04:25:27.404" v="17616" actId="1076"/>
          <ac:picMkLst>
            <pc:docMk/>
            <pc:sldMk cId="288897863" sldId="10076"/>
            <ac:picMk id="7" creationId="{7124AE63-0038-464A-B517-40550A7EB993}"/>
          </ac:picMkLst>
        </pc:picChg>
        <pc:picChg chg="del">
          <ac:chgData name="Muhammad" userId="1d4e8fd4-1356-4086-a2b2-c007f7044d4d" providerId="ADAL" clId="{4CC3E382-0337-4A6E-82DE-0514D1E98131}" dt="2020-12-10T05:06:41.302" v="21918" actId="478"/>
          <ac:picMkLst>
            <pc:docMk/>
            <pc:sldMk cId="288897863" sldId="10076"/>
            <ac:picMk id="8" creationId="{D8A31F64-B16A-4BFC-93E1-16AE89C6C6A0}"/>
          </ac:picMkLst>
        </pc:picChg>
        <pc:picChg chg="add mod">
          <ac:chgData name="Muhammad" userId="1d4e8fd4-1356-4086-a2b2-c007f7044d4d" providerId="ADAL" clId="{4CC3E382-0337-4A6E-82DE-0514D1E98131}" dt="2020-12-10T05:06:41.595" v="21919"/>
          <ac:picMkLst>
            <pc:docMk/>
            <pc:sldMk cId="288897863" sldId="10076"/>
            <ac:picMk id="9" creationId="{4D211692-D5BA-4AA1-8ABC-263FE0EAD715}"/>
          </ac:picMkLst>
        </pc:picChg>
      </pc:sldChg>
      <pc:sldChg chg="modSp add del mod">
        <pc:chgData name="Muhammad" userId="1d4e8fd4-1356-4086-a2b2-c007f7044d4d" providerId="ADAL" clId="{4CC3E382-0337-4A6E-82DE-0514D1E98131}" dt="2020-12-08T21:20:53.791" v="16101" actId="47"/>
        <pc:sldMkLst>
          <pc:docMk/>
          <pc:sldMk cId="1527835991" sldId="10077"/>
        </pc:sldMkLst>
        <pc:spChg chg="mod">
          <ac:chgData name="Muhammad" userId="1d4e8fd4-1356-4086-a2b2-c007f7044d4d" providerId="ADAL" clId="{4CC3E382-0337-4A6E-82DE-0514D1E98131}" dt="2020-12-08T21:20:07.513" v="16085" actId="27636"/>
          <ac:spMkLst>
            <pc:docMk/>
            <pc:sldMk cId="1527835991" sldId="10077"/>
            <ac:spMk id="3" creationId="{3BB9C015-4B76-4BD6-B7AB-31ADDB0F7FAE}"/>
          </ac:spMkLst>
        </pc:spChg>
      </pc:sldChg>
      <pc:sldChg chg="modSp add mod">
        <pc:chgData name="Muhammad" userId="1d4e8fd4-1356-4086-a2b2-c007f7044d4d" providerId="ADAL" clId="{4CC3E382-0337-4A6E-82DE-0514D1E98131}" dt="2020-12-08T23:15:03.866" v="17040" actId="20577"/>
        <pc:sldMkLst>
          <pc:docMk/>
          <pc:sldMk cId="3560490896" sldId="10078"/>
        </pc:sldMkLst>
        <pc:spChg chg="mod">
          <ac:chgData name="Muhammad" userId="1d4e8fd4-1356-4086-a2b2-c007f7044d4d" providerId="ADAL" clId="{4CC3E382-0337-4A6E-82DE-0514D1E98131}" dt="2020-12-08T23:15:03.866" v="17040" actId="20577"/>
          <ac:spMkLst>
            <pc:docMk/>
            <pc:sldMk cId="3560490896" sldId="10078"/>
            <ac:spMk id="5" creationId="{1AEE6843-55EF-44F2-A979-F9FDF6AE6CE1}"/>
          </ac:spMkLst>
        </pc:spChg>
      </pc:sldChg>
      <pc:sldChg chg="add del">
        <pc:chgData name="Muhammad" userId="1d4e8fd4-1356-4086-a2b2-c007f7044d4d" providerId="ADAL" clId="{4CC3E382-0337-4A6E-82DE-0514D1E98131}" dt="2020-12-08T21:23:02.524" v="16151" actId="47"/>
        <pc:sldMkLst>
          <pc:docMk/>
          <pc:sldMk cId="2357811777" sldId="10079"/>
        </pc:sldMkLst>
      </pc:sldChg>
      <pc:sldChg chg="addSp delSp modSp add del mod">
        <pc:chgData name="Muhammad" userId="1d4e8fd4-1356-4086-a2b2-c007f7044d4d" providerId="ADAL" clId="{4CC3E382-0337-4A6E-82DE-0514D1E98131}" dt="2020-12-09T16:07:35.668" v="18861" actId="47"/>
        <pc:sldMkLst>
          <pc:docMk/>
          <pc:sldMk cId="3288003688" sldId="10079"/>
        </pc:sldMkLst>
        <pc:spChg chg="mod">
          <ac:chgData name="Muhammad" userId="1d4e8fd4-1356-4086-a2b2-c007f7044d4d" providerId="ADAL" clId="{4CC3E382-0337-4A6E-82DE-0514D1E98131}" dt="2020-12-08T21:27:12.895" v="16245" actId="20577"/>
          <ac:spMkLst>
            <pc:docMk/>
            <pc:sldMk cId="3288003688" sldId="10079"/>
            <ac:spMk id="2" creationId="{BD3C2452-D0E0-DE41-97E6-AD646D01DED1}"/>
          </ac:spMkLst>
        </pc:spChg>
        <pc:spChg chg="add del mod">
          <ac:chgData name="Muhammad" userId="1d4e8fd4-1356-4086-a2b2-c007f7044d4d" providerId="ADAL" clId="{4CC3E382-0337-4A6E-82DE-0514D1E98131}" dt="2020-12-09T07:18:25.976" v="18655" actId="21"/>
          <ac:spMkLst>
            <pc:docMk/>
            <pc:sldMk cId="3288003688" sldId="10079"/>
            <ac:spMk id="5" creationId="{3362B17B-81DF-4259-8AC9-A0C32EED1B18}"/>
          </ac:spMkLst>
        </pc:spChg>
        <pc:spChg chg="add del mod">
          <ac:chgData name="Muhammad" userId="1d4e8fd4-1356-4086-a2b2-c007f7044d4d" providerId="ADAL" clId="{4CC3E382-0337-4A6E-82DE-0514D1E98131}" dt="2020-12-09T15:43:07.999" v="18660"/>
          <ac:spMkLst>
            <pc:docMk/>
            <pc:sldMk cId="3288003688" sldId="10079"/>
            <ac:spMk id="7" creationId="{7BAF3BD9-84FE-4DE7-A5AB-675D67109CA9}"/>
          </ac:spMkLst>
        </pc:spChg>
        <pc:spChg chg="add del mod">
          <ac:chgData name="Muhammad" userId="1d4e8fd4-1356-4086-a2b2-c007f7044d4d" providerId="ADAL" clId="{4CC3E382-0337-4A6E-82DE-0514D1E98131}" dt="2020-12-09T15:54:22.623" v="18709"/>
          <ac:spMkLst>
            <pc:docMk/>
            <pc:sldMk cId="3288003688" sldId="10079"/>
            <ac:spMk id="9" creationId="{85BF0BFF-113D-49F8-B68B-D9C31879557F}"/>
          </ac:spMkLst>
        </pc:spChg>
      </pc:sldChg>
      <pc:sldChg chg="addSp delSp modSp add mod modNotesTx">
        <pc:chgData name="Muhammad" userId="1d4e8fd4-1356-4086-a2b2-c007f7044d4d" providerId="ADAL" clId="{4CC3E382-0337-4A6E-82DE-0514D1E98131}" dt="2020-12-10T05:07:40.016" v="21933" actId="478"/>
        <pc:sldMkLst>
          <pc:docMk/>
          <pc:sldMk cId="3987433268" sldId="10080"/>
        </pc:sldMkLst>
        <pc:spChg chg="mod">
          <ac:chgData name="Muhammad" userId="1d4e8fd4-1356-4086-a2b2-c007f7044d4d" providerId="ADAL" clId="{4CC3E382-0337-4A6E-82DE-0514D1E98131}" dt="2020-12-09T16:07:23.036" v="18860" actId="20577"/>
          <ac:spMkLst>
            <pc:docMk/>
            <pc:sldMk cId="3987433268" sldId="10080"/>
            <ac:spMk id="2" creationId="{BD3C2452-D0E0-DE41-97E6-AD646D01DED1}"/>
          </ac:spMkLst>
        </pc:spChg>
        <pc:spChg chg="add del">
          <ac:chgData name="Muhammad" userId="1d4e8fd4-1356-4086-a2b2-c007f7044d4d" providerId="ADAL" clId="{4CC3E382-0337-4A6E-82DE-0514D1E98131}" dt="2020-12-09T06:14:00.345" v="18119" actId="22"/>
          <ac:spMkLst>
            <pc:docMk/>
            <pc:sldMk cId="3987433268" sldId="10080"/>
            <ac:spMk id="5" creationId="{8BC968AE-6532-4DB8-BAA5-12F842E0D015}"/>
          </ac:spMkLst>
        </pc:spChg>
        <pc:spChg chg="add mod">
          <ac:chgData name="Muhammad" userId="1d4e8fd4-1356-4086-a2b2-c007f7044d4d" providerId="ADAL" clId="{4CC3E382-0337-4A6E-82DE-0514D1E98131}" dt="2020-12-09T16:07:12.201" v="18855" actId="27636"/>
          <ac:spMkLst>
            <pc:docMk/>
            <pc:sldMk cId="3987433268" sldId="10080"/>
            <ac:spMk id="6" creationId="{2200A049-0B7F-4DA4-B28B-B880C129D0BB}"/>
          </ac:spMkLst>
        </pc:spChg>
        <pc:spChg chg="add mod">
          <ac:chgData name="Muhammad" userId="1d4e8fd4-1356-4086-a2b2-c007f7044d4d" providerId="ADAL" clId="{4CC3E382-0337-4A6E-82DE-0514D1E98131}" dt="2020-12-09T07:18:27.771" v="18656"/>
          <ac:spMkLst>
            <pc:docMk/>
            <pc:sldMk cId="3987433268" sldId="10080"/>
            <ac:spMk id="7" creationId="{5185420A-5E01-4867-BE1D-C434F47D5180}"/>
          </ac:spMkLst>
        </pc:spChg>
        <pc:picChg chg="add del mod">
          <ac:chgData name="Muhammad" userId="1d4e8fd4-1356-4086-a2b2-c007f7044d4d" providerId="ADAL" clId="{4CC3E382-0337-4A6E-82DE-0514D1E98131}" dt="2020-12-10T05:07:40.016" v="21933" actId="478"/>
          <ac:picMkLst>
            <pc:docMk/>
            <pc:sldMk cId="3987433268" sldId="10080"/>
            <ac:picMk id="9" creationId="{11EFE4F0-043C-437C-9FFD-6BB8C9D97E42}"/>
          </ac:picMkLst>
        </pc:picChg>
      </pc:sldChg>
      <pc:sldChg chg="addSp modSp add mod chgLayout">
        <pc:chgData name="Muhammad" userId="1d4e8fd4-1356-4086-a2b2-c007f7044d4d" providerId="ADAL" clId="{4CC3E382-0337-4A6E-82DE-0514D1E98131}" dt="2020-12-09T05:52:58.449" v="18115" actId="1076"/>
        <pc:sldMkLst>
          <pc:docMk/>
          <pc:sldMk cId="720692870" sldId="10081"/>
        </pc:sldMkLst>
        <pc:spChg chg="mod ord">
          <ac:chgData name="Muhammad" userId="1d4e8fd4-1356-4086-a2b2-c007f7044d4d" providerId="ADAL" clId="{4CC3E382-0337-4A6E-82DE-0514D1E98131}" dt="2020-12-09T05:52:45.855" v="18113" actId="700"/>
          <ac:spMkLst>
            <pc:docMk/>
            <pc:sldMk cId="720692870" sldId="10081"/>
            <ac:spMk id="2" creationId="{BD3C2452-D0E0-DE41-97E6-AD646D01DED1}"/>
          </ac:spMkLst>
        </pc:spChg>
        <pc:spChg chg="add mod">
          <ac:chgData name="Muhammad" userId="1d4e8fd4-1356-4086-a2b2-c007f7044d4d" providerId="ADAL" clId="{4CC3E382-0337-4A6E-82DE-0514D1E98131}" dt="2020-12-09T05:52:58.449" v="18115" actId="1076"/>
          <ac:spMkLst>
            <pc:docMk/>
            <pc:sldMk cId="720692870" sldId="10081"/>
            <ac:spMk id="4" creationId="{2711DA04-9E3B-4792-932A-DD9F24383FE2}"/>
          </ac:spMkLst>
        </pc:spChg>
        <pc:spChg chg="add mod">
          <ac:chgData name="Muhammad" userId="1d4e8fd4-1356-4086-a2b2-c007f7044d4d" providerId="ADAL" clId="{4CC3E382-0337-4A6E-82DE-0514D1E98131}" dt="2020-12-08T21:27:52.060" v="16285"/>
          <ac:spMkLst>
            <pc:docMk/>
            <pc:sldMk cId="720692870" sldId="10081"/>
            <ac:spMk id="5" creationId="{B6D76BBB-CE69-481B-8FC2-4F6278F27CC6}"/>
          </ac:spMkLst>
        </pc:spChg>
      </pc:sldChg>
      <pc:sldChg chg="addSp modSp add mod chgLayout">
        <pc:chgData name="Muhammad" userId="1d4e8fd4-1356-4086-a2b2-c007f7044d4d" providerId="ADAL" clId="{4CC3E382-0337-4A6E-82DE-0514D1E98131}" dt="2020-12-09T05:53:28.516" v="18116"/>
        <pc:sldMkLst>
          <pc:docMk/>
          <pc:sldMk cId="1319177188" sldId="10082"/>
        </pc:sldMkLst>
        <pc:spChg chg="mod ord">
          <ac:chgData name="Muhammad" userId="1d4e8fd4-1356-4086-a2b2-c007f7044d4d" providerId="ADAL" clId="{4CC3E382-0337-4A6E-82DE-0514D1E98131}" dt="2020-12-09T05:52:51.346" v="18114" actId="700"/>
          <ac:spMkLst>
            <pc:docMk/>
            <pc:sldMk cId="1319177188" sldId="10082"/>
            <ac:spMk id="2" creationId="{BD3C2452-D0E0-DE41-97E6-AD646D01DED1}"/>
          </ac:spMkLst>
        </pc:spChg>
        <pc:spChg chg="add mod">
          <ac:chgData name="Muhammad" userId="1d4e8fd4-1356-4086-a2b2-c007f7044d4d" providerId="ADAL" clId="{4CC3E382-0337-4A6E-82DE-0514D1E98131}" dt="2020-12-09T05:52:34.711" v="18111" actId="1076"/>
          <ac:spMkLst>
            <pc:docMk/>
            <pc:sldMk cId="1319177188" sldId="10082"/>
            <ac:spMk id="4" creationId="{D2C5C0BD-4031-430B-8511-A14AC5B4F49C}"/>
          </ac:spMkLst>
        </pc:spChg>
        <pc:spChg chg="add mod">
          <ac:chgData name="Muhammad" userId="1d4e8fd4-1356-4086-a2b2-c007f7044d4d" providerId="ADAL" clId="{4CC3E382-0337-4A6E-82DE-0514D1E98131}" dt="2020-12-09T05:53:28.516" v="18116"/>
          <ac:spMkLst>
            <pc:docMk/>
            <pc:sldMk cId="1319177188" sldId="10082"/>
            <ac:spMk id="5" creationId="{EF31EC81-29A1-4CB2-962C-F3916FE62F5C}"/>
          </ac:spMkLst>
        </pc:spChg>
      </pc:sldChg>
      <pc:sldChg chg="delSp modSp add del mod">
        <pc:chgData name="Muhammad" userId="1d4e8fd4-1356-4086-a2b2-c007f7044d4d" providerId="ADAL" clId="{4CC3E382-0337-4A6E-82DE-0514D1E98131}" dt="2020-12-09T23:58:29.771" v="21105" actId="47"/>
        <pc:sldMkLst>
          <pc:docMk/>
          <pc:sldMk cId="1061950050" sldId="10083"/>
        </pc:sldMkLst>
        <pc:spChg chg="mod">
          <ac:chgData name="Muhammad" userId="1d4e8fd4-1356-4086-a2b2-c007f7044d4d" providerId="ADAL" clId="{4CC3E382-0337-4A6E-82DE-0514D1E98131}" dt="2020-12-08T21:29:47.400" v="16317" actId="1076"/>
          <ac:spMkLst>
            <pc:docMk/>
            <pc:sldMk cId="1061950050" sldId="10083"/>
            <ac:spMk id="2" creationId="{BD3C2452-D0E0-DE41-97E6-AD646D01DED1}"/>
          </ac:spMkLst>
        </pc:spChg>
        <pc:spChg chg="del">
          <ac:chgData name="Muhammad" userId="1d4e8fd4-1356-4086-a2b2-c007f7044d4d" providerId="ADAL" clId="{4CC3E382-0337-4A6E-82DE-0514D1E98131}" dt="2020-12-08T21:28:20.116" v="16293" actId="478"/>
          <ac:spMkLst>
            <pc:docMk/>
            <pc:sldMk cId="1061950050" sldId="10083"/>
            <ac:spMk id="4" creationId="{D2C5C0BD-4031-430B-8511-A14AC5B4F49C}"/>
          </ac:spMkLst>
        </pc:spChg>
        <pc:picChg chg="del">
          <ac:chgData name="Muhammad" userId="1d4e8fd4-1356-4086-a2b2-c007f7044d4d" providerId="ADAL" clId="{4CC3E382-0337-4A6E-82DE-0514D1E98131}" dt="2020-12-08T21:28:22.272" v="16294" actId="478"/>
          <ac:picMkLst>
            <pc:docMk/>
            <pc:sldMk cId="1061950050" sldId="10083"/>
            <ac:picMk id="8" creationId="{D8A31F64-B16A-4BFC-93E1-16AE89C6C6A0}"/>
          </ac:picMkLst>
        </pc:picChg>
      </pc:sldChg>
      <pc:sldChg chg="addSp delSp modSp add mod">
        <pc:chgData name="Muhammad" userId="1d4e8fd4-1356-4086-a2b2-c007f7044d4d" providerId="ADAL" clId="{4CC3E382-0337-4A6E-82DE-0514D1E98131}" dt="2020-12-10T05:08:09.793" v="21935" actId="478"/>
        <pc:sldMkLst>
          <pc:docMk/>
          <pc:sldMk cId="870736724" sldId="10084"/>
        </pc:sldMkLst>
        <pc:spChg chg="mod">
          <ac:chgData name="Muhammad" userId="1d4e8fd4-1356-4086-a2b2-c007f7044d4d" providerId="ADAL" clId="{4CC3E382-0337-4A6E-82DE-0514D1E98131}" dt="2020-12-08T21:28:57.670" v="16302"/>
          <ac:spMkLst>
            <pc:docMk/>
            <pc:sldMk cId="870736724" sldId="10084"/>
            <ac:spMk id="2" creationId="{BD3C2452-D0E0-DE41-97E6-AD646D01DED1}"/>
          </ac:spMkLst>
        </pc:spChg>
        <pc:spChg chg="del">
          <ac:chgData name="Muhammad" userId="1d4e8fd4-1356-4086-a2b2-c007f7044d4d" providerId="ADAL" clId="{4CC3E382-0337-4A6E-82DE-0514D1E98131}" dt="2020-12-08T21:29:02.660" v="16304" actId="478"/>
          <ac:spMkLst>
            <pc:docMk/>
            <pc:sldMk cId="870736724" sldId="10084"/>
            <ac:spMk id="4" creationId="{D2C5C0BD-4031-430B-8511-A14AC5B4F49C}"/>
          </ac:spMkLst>
        </pc:spChg>
        <pc:spChg chg="add mod">
          <ac:chgData name="Muhammad" userId="1d4e8fd4-1356-4086-a2b2-c007f7044d4d" providerId="ADAL" clId="{4CC3E382-0337-4A6E-82DE-0514D1E98131}" dt="2020-12-08T21:29:05.621" v="16306" actId="1076"/>
          <ac:spMkLst>
            <pc:docMk/>
            <pc:sldMk cId="870736724" sldId="10084"/>
            <ac:spMk id="5" creationId="{DEC8A7D6-B4A2-459A-B297-172BA4544D24}"/>
          </ac:spMkLst>
        </pc:spChg>
        <pc:picChg chg="del">
          <ac:chgData name="Muhammad" userId="1d4e8fd4-1356-4086-a2b2-c007f7044d4d" providerId="ADAL" clId="{4CC3E382-0337-4A6E-82DE-0514D1E98131}" dt="2020-12-10T05:08:09.793" v="21935" actId="478"/>
          <ac:picMkLst>
            <pc:docMk/>
            <pc:sldMk cId="870736724" sldId="10084"/>
            <ac:picMk id="8" creationId="{D8A31F64-B16A-4BFC-93E1-16AE89C6C6A0}"/>
          </ac:picMkLst>
        </pc:picChg>
      </pc:sldChg>
      <pc:sldChg chg="modSp add del mod">
        <pc:chgData name="Muhammad" userId="1d4e8fd4-1356-4086-a2b2-c007f7044d4d" providerId="ADAL" clId="{4CC3E382-0337-4A6E-82DE-0514D1E98131}" dt="2020-12-09T23:58:42.687" v="21128" actId="47"/>
        <pc:sldMkLst>
          <pc:docMk/>
          <pc:sldMk cId="2351475369" sldId="10085"/>
        </pc:sldMkLst>
        <pc:spChg chg="mod">
          <ac:chgData name="Muhammad" userId="1d4e8fd4-1356-4086-a2b2-c007f7044d4d" providerId="ADAL" clId="{4CC3E382-0337-4A6E-82DE-0514D1E98131}" dt="2020-12-08T21:29:57.084" v="16338" actId="20577"/>
          <ac:spMkLst>
            <pc:docMk/>
            <pc:sldMk cId="2351475369" sldId="10085"/>
            <ac:spMk id="2" creationId="{BD3C2452-D0E0-DE41-97E6-AD646D01DED1}"/>
          </ac:spMkLst>
        </pc:spChg>
      </pc:sldChg>
      <pc:sldChg chg="modSp add mod">
        <pc:chgData name="Muhammad" userId="1d4e8fd4-1356-4086-a2b2-c007f7044d4d" providerId="ADAL" clId="{4CC3E382-0337-4A6E-82DE-0514D1E98131}" dt="2020-12-08T21:30:51.400" v="16350" actId="20577"/>
        <pc:sldMkLst>
          <pc:docMk/>
          <pc:sldMk cId="3001602555" sldId="10086"/>
        </pc:sldMkLst>
        <pc:spChg chg="mod">
          <ac:chgData name="Muhammad" userId="1d4e8fd4-1356-4086-a2b2-c007f7044d4d" providerId="ADAL" clId="{4CC3E382-0337-4A6E-82DE-0514D1E98131}" dt="2020-12-08T21:30:51.400" v="16350" actId="20577"/>
          <ac:spMkLst>
            <pc:docMk/>
            <pc:sldMk cId="3001602555" sldId="10086"/>
            <ac:spMk id="2" creationId="{8EA1E237-DFD2-0341-A77B-B1F846E0253F}"/>
          </ac:spMkLst>
        </pc:spChg>
      </pc:sldChg>
      <pc:sldChg chg="delSp modSp add mod">
        <pc:chgData name="Muhammad" userId="1d4e8fd4-1356-4086-a2b2-c007f7044d4d" providerId="ADAL" clId="{4CC3E382-0337-4A6E-82DE-0514D1E98131}" dt="2020-12-10T07:22:08.932" v="22015" actId="20577"/>
        <pc:sldMkLst>
          <pc:docMk/>
          <pc:sldMk cId="2070365279" sldId="10087"/>
        </pc:sldMkLst>
        <pc:spChg chg="mod">
          <ac:chgData name="Muhammad" userId="1d4e8fd4-1356-4086-a2b2-c007f7044d4d" providerId="ADAL" clId="{4CC3E382-0337-4A6E-82DE-0514D1E98131}" dt="2020-12-10T07:22:08.932" v="22015" actId="20577"/>
          <ac:spMkLst>
            <pc:docMk/>
            <pc:sldMk cId="2070365279" sldId="10087"/>
            <ac:spMk id="3" creationId="{6F441123-4514-524A-9FFE-E2AFE2367293}"/>
          </ac:spMkLst>
        </pc:spChg>
        <pc:spChg chg="del mod">
          <ac:chgData name="Muhammad" userId="1d4e8fd4-1356-4086-a2b2-c007f7044d4d" providerId="ADAL" clId="{4CC3E382-0337-4A6E-82DE-0514D1E98131}" dt="2020-12-09T23:59:22.440" v="21129" actId="478"/>
          <ac:spMkLst>
            <pc:docMk/>
            <pc:sldMk cId="2070365279" sldId="10087"/>
            <ac:spMk id="4" creationId="{E116AE3C-4E4B-A84C-A73F-3703B90D8B6B}"/>
          </ac:spMkLst>
        </pc:spChg>
      </pc:sldChg>
      <pc:sldChg chg="addSp delSp modSp new mod">
        <pc:chgData name="Muhammad" userId="1d4e8fd4-1356-4086-a2b2-c007f7044d4d" providerId="ADAL" clId="{4CC3E382-0337-4A6E-82DE-0514D1E98131}" dt="2020-12-09T16:29:44.680" v="19440" actId="20577"/>
        <pc:sldMkLst>
          <pc:docMk/>
          <pc:sldMk cId="1272810814" sldId="10088"/>
        </pc:sldMkLst>
        <pc:spChg chg="mod">
          <ac:chgData name="Muhammad" userId="1d4e8fd4-1356-4086-a2b2-c007f7044d4d" providerId="ADAL" clId="{4CC3E382-0337-4A6E-82DE-0514D1E98131}" dt="2020-12-09T05:11:47.675" v="17870" actId="20577"/>
          <ac:spMkLst>
            <pc:docMk/>
            <pc:sldMk cId="1272810814" sldId="10088"/>
            <ac:spMk id="2" creationId="{CCA01B48-E65F-42D9-A6D7-32CD8AD6B857}"/>
          </ac:spMkLst>
        </pc:spChg>
        <pc:spChg chg="add mod">
          <ac:chgData name="Muhammad" userId="1d4e8fd4-1356-4086-a2b2-c007f7044d4d" providerId="ADAL" clId="{4CC3E382-0337-4A6E-82DE-0514D1E98131}" dt="2020-12-09T16:29:44.680" v="19440" actId="20577"/>
          <ac:spMkLst>
            <pc:docMk/>
            <pc:sldMk cId="1272810814" sldId="10088"/>
            <ac:spMk id="6" creationId="{1D8743D5-E849-4953-9398-FAC147D592E6}"/>
          </ac:spMkLst>
        </pc:spChg>
        <pc:picChg chg="add del mod">
          <ac:chgData name="Muhammad" userId="1d4e8fd4-1356-4086-a2b2-c007f7044d4d" providerId="ADAL" clId="{4CC3E382-0337-4A6E-82DE-0514D1E98131}" dt="2020-12-09T05:11:54.765" v="17872"/>
          <ac:picMkLst>
            <pc:docMk/>
            <pc:sldMk cId="1272810814" sldId="10088"/>
            <ac:picMk id="3" creationId="{F6B628E7-0186-48FA-8579-771BD3646A72}"/>
          </ac:picMkLst>
        </pc:picChg>
        <pc:picChg chg="add mod">
          <ac:chgData name="Muhammad" userId="1d4e8fd4-1356-4086-a2b2-c007f7044d4d" providerId="ADAL" clId="{4CC3E382-0337-4A6E-82DE-0514D1E98131}" dt="2020-12-09T05:12:03.248" v="17873"/>
          <ac:picMkLst>
            <pc:docMk/>
            <pc:sldMk cId="1272810814" sldId="10088"/>
            <ac:picMk id="4" creationId="{FAD13C06-A306-4C45-89F1-3F92658EBD5B}"/>
          </ac:picMkLst>
        </pc:picChg>
      </pc:sldChg>
      <pc:sldChg chg="addSp delSp modSp new del mod">
        <pc:chgData name="Muhammad" userId="1d4e8fd4-1356-4086-a2b2-c007f7044d4d" providerId="ADAL" clId="{4CC3E382-0337-4A6E-82DE-0514D1E98131}" dt="2020-12-09T16:07:35.668" v="18861" actId="47"/>
        <pc:sldMkLst>
          <pc:docMk/>
          <pc:sldMk cId="2354656561" sldId="10089"/>
        </pc:sldMkLst>
        <pc:spChg chg="add del mod">
          <ac:chgData name="Muhammad" userId="1d4e8fd4-1356-4086-a2b2-c007f7044d4d" providerId="ADAL" clId="{4CC3E382-0337-4A6E-82DE-0514D1E98131}" dt="2020-12-09T16:05:36.965" v="18792"/>
          <ac:spMkLst>
            <pc:docMk/>
            <pc:sldMk cId="2354656561" sldId="10089"/>
            <ac:spMk id="4" creationId="{3A447652-3820-4354-A971-7D1363B31857}"/>
          </ac:spMkLst>
        </pc:spChg>
        <pc:spChg chg="add del mod">
          <ac:chgData name="Muhammad" userId="1d4e8fd4-1356-4086-a2b2-c007f7044d4d" providerId="ADAL" clId="{4CC3E382-0337-4A6E-82DE-0514D1E98131}" dt="2020-12-09T15:59:49.668" v="18787" actId="478"/>
          <ac:spMkLst>
            <pc:docMk/>
            <pc:sldMk cId="2354656561" sldId="10089"/>
            <ac:spMk id="6" creationId="{13AB0D4F-1AC4-4137-8CAC-5AFC72D53A89}"/>
          </ac:spMkLst>
        </pc:spChg>
        <pc:spChg chg="add mod">
          <ac:chgData name="Muhammad" userId="1d4e8fd4-1356-4086-a2b2-c007f7044d4d" providerId="ADAL" clId="{4CC3E382-0337-4A6E-82DE-0514D1E98131}" dt="2020-12-09T05:47:37.746" v="18098" actId="1076"/>
          <ac:spMkLst>
            <pc:docMk/>
            <pc:sldMk cId="2354656561" sldId="10089"/>
            <ac:spMk id="8" creationId="{FC186055-E03E-4801-918F-92087719BF13}"/>
          </ac:spMkLst>
        </pc:spChg>
      </pc:sldChg>
      <pc:sldChg chg="addSp delSp modSp add mod">
        <pc:chgData name="Muhammad" userId="1d4e8fd4-1356-4086-a2b2-c007f7044d4d" providerId="ADAL" clId="{4CC3E382-0337-4A6E-82DE-0514D1E98131}" dt="2020-12-10T05:07:50.013" v="21934"/>
        <pc:sldMkLst>
          <pc:docMk/>
          <pc:sldMk cId="4233933036" sldId="10090"/>
        </pc:sldMkLst>
        <pc:spChg chg="mod">
          <ac:chgData name="Muhammad" userId="1d4e8fd4-1356-4086-a2b2-c007f7044d4d" providerId="ADAL" clId="{4CC3E382-0337-4A6E-82DE-0514D1E98131}" dt="2020-12-09T16:05:18.750" v="18788" actId="20577"/>
          <ac:spMkLst>
            <pc:docMk/>
            <pc:sldMk cId="4233933036" sldId="10090"/>
            <ac:spMk id="2" creationId="{BD3C2452-D0E0-DE41-97E6-AD646D01DED1}"/>
          </ac:spMkLst>
        </pc:spChg>
        <pc:spChg chg="add mod">
          <ac:chgData name="Muhammad" userId="1d4e8fd4-1356-4086-a2b2-c007f7044d4d" providerId="ADAL" clId="{4CC3E382-0337-4A6E-82DE-0514D1E98131}" dt="2020-12-09T07:18:29.409" v="18657"/>
          <ac:spMkLst>
            <pc:docMk/>
            <pc:sldMk cId="4233933036" sldId="10090"/>
            <ac:spMk id="5" creationId="{48944141-AC23-48DC-AEC7-F4176996A412}"/>
          </ac:spMkLst>
        </pc:spChg>
        <pc:spChg chg="mod">
          <ac:chgData name="Muhammad" userId="1d4e8fd4-1356-4086-a2b2-c007f7044d4d" providerId="ADAL" clId="{4CC3E382-0337-4A6E-82DE-0514D1E98131}" dt="2020-12-09T16:06:46.903" v="18853" actId="27636"/>
          <ac:spMkLst>
            <pc:docMk/>
            <pc:sldMk cId="4233933036" sldId="10090"/>
            <ac:spMk id="6" creationId="{2200A049-0B7F-4DA4-B28B-B880C129D0BB}"/>
          </ac:spMkLst>
        </pc:spChg>
        <pc:picChg chg="add del mod">
          <ac:chgData name="Muhammad" userId="1d4e8fd4-1356-4086-a2b2-c007f7044d4d" providerId="ADAL" clId="{4CC3E382-0337-4A6E-82DE-0514D1E98131}" dt="2020-12-10T05:07:06.105" v="21926"/>
          <ac:picMkLst>
            <pc:docMk/>
            <pc:sldMk cId="4233933036" sldId="10090"/>
            <ac:picMk id="7" creationId="{50A92B7D-3A20-434F-9DE9-0C4DEE17A98F}"/>
          </ac:picMkLst>
        </pc:picChg>
        <pc:picChg chg="del">
          <ac:chgData name="Muhammad" userId="1d4e8fd4-1356-4086-a2b2-c007f7044d4d" providerId="ADAL" clId="{4CC3E382-0337-4A6E-82DE-0514D1E98131}" dt="2020-12-10T05:07:01.825" v="21924" actId="478"/>
          <ac:picMkLst>
            <pc:docMk/>
            <pc:sldMk cId="4233933036" sldId="10090"/>
            <ac:picMk id="8" creationId="{D8A31F64-B16A-4BFC-93E1-16AE89C6C6A0}"/>
          </ac:picMkLst>
        </pc:picChg>
        <pc:picChg chg="add del mod">
          <ac:chgData name="Muhammad" userId="1d4e8fd4-1356-4086-a2b2-c007f7044d4d" providerId="ADAL" clId="{4CC3E382-0337-4A6E-82DE-0514D1E98131}" dt="2020-12-10T05:07:37.572" v="21931"/>
          <ac:picMkLst>
            <pc:docMk/>
            <pc:sldMk cId="4233933036" sldId="10090"/>
            <ac:picMk id="9" creationId="{16417000-176E-4B0B-9AEE-ED4D5A98B0BF}"/>
          </ac:picMkLst>
        </pc:picChg>
        <pc:picChg chg="add del mod">
          <ac:chgData name="Muhammad" userId="1d4e8fd4-1356-4086-a2b2-c007f7044d4d" providerId="ADAL" clId="{4CC3E382-0337-4A6E-82DE-0514D1E98131}" dt="2020-12-10T05:07:37.572" v="21931"/>
          <ac:picMkLst>
            <pc:docMk/>
            <pc:sldMk cId="4233933036" sldId="10090"/>
            <ac:picMk id="10" creationId="{819B27BE-2AC8-487C-B991-064E81CAE361}"/>
          </ac:picMkLst>
        </pc:picChg>
        <pc:picChg chg="add mod">
          <ac:chgData name="Muhammad" userId="1d4e8fd4-1356-4086-a2b2-c007f7044d4d" providerId="ADAL" clId="{4CC3E382-0337-4A6E-82DE-0514D1E98131}" dt="2020-12-10T05:07:50.013" v="21934"/>
          <ac:picMkLst>
            <pc:docMk/>
            <pc:sldMk cId="4233933036" sldId="10090"/>
            <ac:picMk id="11" creationId="{47367494-5849-4953-9574-801A434346D4}"/>
          </ac:picMkLst>
        </pc:picChg>
      </pc:sldChg>
      <pc:sldChg chg="addSp delSp modSp new del mod">
        <pc:chgData name="Muhammad" userId="1d4e8fd4-1356-4086-a2b2-c007f7044d4d" providerId="ADAL" clId="{4CC3E382-0337-4A6E-82DE-0514D1E98131}" dt="2020-12-09T22:34:47.970" v="19957" actId="47"/>
        <pc:sldMkLst>
          <pc:docMk/>
          <pc:sldMk cId="1957329999" sldId="10091"/>
        </pc:sldMkLst>
        <pc:spChg chg="mod">
          <ac:chgData name="Muhammad" userId="1d4e8fd4-1356-4086-a2b2-c007f7044d4d" providerId="ADAL" clId="{4CC3E382-0337-4A6E-82DE-0514D1E98131}" dt="2020-12-09T21:04:38.021" v="19508" actId="20577"/>
          <ac:spMkLst>
            <pc:docMk/>
            <pc:sldMk cId="1957329999" sldId="10091"/>
            <ac:spMk id="2" creationId="{66A884BF-F1E8-4AC1-A73B-B8C83ACAB3D9}"/>
          </ac:spMkLst>
        </pc:spChg>
        <pc:spChg chg="add del mod">
          <ac:chgData name="Muhammad" userId="1d4e8fd4-1356-4086-a2b2-c007f7044d4d" providerId="ADAL" clId="{4CC3E382-0337-4A6E-82DE-0514D1E98131}" dt="2020-12-09T21:23:56.865" v="19643" actId="478"/>
          <ac:spMkLst>
            <pc:docMk/>
            <pc:sldMk cId="1957329999" sldId="10091"/>
            <ac:spMk id="4" creationId="{0EC5DD28-E98F-49C4-B651-B0D5EFC39FAA}"/>
          </ac:spMkLst>
        </pc:spChg>
        <pc:graphicFrameChg chg="add del mod modGraphic">
          <ac:chgData name="Muhammad" userId="1d4e8fd4-1356-4086-a2b2-c007f7044d4d" providerId="ADAL" clId="{4CC3E382-0337-4A6E-82DE-0514D1E98131}" dt="2020-12-09T22:34:46.211" v="19956" actId="21"/>
          <ac:graphicFrameMkLst>
            <pc:docMk/>
            <pc:sldMk cId="1957329999" sldId="10091"/>
            <ac:graphicFrameMk id="5" creationId="{C8372B50-8EAA-4CB9-BC62-2A7403E1AAFF}"/>
          </ac:graphicFrameMkLst>
        </pc:graphicFrameChg>
      </pc:sldChg>
      <pc:sldChg chg="addSp delSp modSp new del mod">
        <pc:chgData name="Muhammad" userId="1d4e8fd4-1356-4086-a2b2-c007f7044d4d" providerId="ADAL" clId="{4CC3E382-0337-4A6E-82DE-0514D1E98131}" dt="2020-12-09T22:47:25.855" v="20284" actId="47"/>
        <pc:sldMkLst>
          <pc:docMk/>
          <pc:sldMk cId="200298019" sldId="10092"/>
        </pc:sldMkLst>
        <pc:spChg chg="mod">
          <ac:chgData name="Muhammad" userId="1d4e8fd4-1356-4086-a2b2-c007f7044d4d" providerId="ADAL" clId="{4CC3E382-0337-4A6E-82DE-0514D1E98131}" dt="2020-12-09T21:59:06.308" v="19812" actId="20577"/>
          <ac:spMkLst>
            <pc:docMk/>
            <pc:sldMk cId="200298019" sldId="10092"/>
            <ac:spMk id="2" creationId="{20DDDEF0-63DB-412E-9274-C048468F5A91}"/>
          </ac:spMkLst>
        </pc:spChg>
        <pc:spChg chg="add del mod">
          <ac:chgData name="Muhammad" userId="1d4e8fd4-1356-4086-a2b2-c007f7044d4d" providerId="ADAL" clId="{4CC3E382-0337-4A6E-82DE-0514D1E98131}" dt="2020-12-09T22:47:21.866" v="20282"/>
          <ac:spMkLst>
            <pc:docMk/>
            <pc:sldMk cId="200298019" sldId="10092"/>
            <ac:spMk id="4" creationId="{227280FA-5BCF-42E4-9192-9AC7C38111A7}"/>
          </ac:spMkLst>
        </pc:spChg>
        <pc:spChg chg="add del mod">
          <ac:chgData name="Muhammad" userId="1d4e8fd4-1356-4086-a2b2-c007f7044d4d" providerId="ADAL" clId="{4CC3E382-0337-4A6E-82DE-0514D1E98131}" dt="2020-12-09T22:29:10.161" v="19917" actId="22"/>
          <ac:spMkLst>
            <pc:docMk/>
            <pc:sldMk cId="200298019" sldId="10092"/>
            <ac:spMk id="6" creationId="{EAA426CE-0A3F-41D8-A3DA-EF9EE804D73E}"/>
          </ac:spMkLst>
        </pc:spChg>
      </pc:sldChg>
      <pc:sldChg chg="addSp modSp new del mod ord">
        <pc:chgData name="Muhammad" userId="1d4e8fd4-1356-4086-a2b2-c007f7044d4d" providerId="ADAL" clId="{4CC3E382-0337-4A6E-82DE-0514D1E98131}" dt="2020-12-09T22:56:17.624" v="20723" actId="47"/>
        <pc:sldMkLst>
          <pc:docMk/>
          <pc:sldMk cId="397149273" sldId="10093"/>
        </pc:sldMkLst>
        <pc:spChg chg="mod">
          <ac:chgData name="Muhammad" userId="1d4e8fd4-1356-4086-a2b2-c007f7044d4d" providerId="ADAL" clId="{4CC3E382-0337-4A6E-82DE-0514D1E98131}" dt="2020-12-09T22:12:32.506" v="19873" actId="20577"/>
          <ac:spMkLst>
            <pc:docMk/>
            <pc:sldMk cId="397149273" sldId="10093"/>
            <ac:spMk id="2" creationId="{B8E2924A-F7EA-4616-8B12-F9132834E3AD}"/>
          </ac:spMkLst>
        </pc:spChg>
        <pc:spChg chg="add mod">
          <ac:chgData name="Muhammad" userId="1d4e8fd4-1356-4086-a2b2-c007f7044d4d" providerId="ADAL" clId="{4CC3E382-0337-4A6E-82DE-0514D1E98131}" dt="2020-12-09T22:08:13.548" v="19824" actId="20577"/>
          <ac:spMkLst>
            <pc:docMk/>
            <pc:sldMk cId="397149273" sldId="10093"/>
            <ac:spMk id="4" creationId="{3EDF44AF-76E9-4EB2-9DF5-E2CA4EEF328B}"/>
          </ac:spMkLst>
        </pc:spChg>
      </pc:sldChg>
      <pc:sldChg chg="addSp delSp modSp new del mod">
        <pc:chgData name="Muhammad" userId="1d4e8fd4-1356-4086-a2b2-c007f7044d4d" providerId="ADAL" clId="{4CC3E382-0337-4A6E-82DE-0514D1E98131}" dt="2020-12-09T22:55:48.409" v="20722" actId="47"/>
        <pc:sldMkLst>
          <pc:docMk/>
          <pc:sldMk cId="2432660790" sldId="10094"/>
        </pc:sldMkLst>
        <pc:spChg chg="mod">
          <ac:chgData name="Muhammad" userId="1d4e8fd4-1356-4086-a2b2-c007f7044d4d" providerId="ADAL" clId="{4CC3E382-0337-4A6E-82DE-0514D1E98131}" dt="2020-12-09T22:12:10.444" v="19854"/>
          <ac:spMkLst>
            <pc:docMk/>
            <pc:sldMk cId="2432660790" sldId="10094"/>
            <ac:spMk id="2" creationId="{C61D1D37-2D95-4334-8243-1D82A5F050A5}"/>
          </ac:spMkLst>
        </pc:spChg>
        <pc:spChg chg="add del mod">
          <ac:chgData name="Muhammad" userId="1d4e8fd4-1356-4086-a2b2-c007f7044d4d" providerId="ADAL" clId="{4CC3E382-0337-4A6E-82DE-0514D1E98131}" dt="2020-12-09T22:53:29.823" v="20518"/>
          <ac:spMkLst>
            <pc:docMk/>
            <pc:sldMk cId="2432660790" sldId="10094"/>
            <ac:spMk id="4" creationId="{2753FB6D-5891-479C-A935-CF5D2D4F0655}"/>
          </ac:spMkLst>
        </pc:spChg>
      </pc:sldChg>
      <pc:sldChg chg="addSp delSp modSp new mod modNotesTx">
        <pc:chgData name="Muhammad" userId="1d4e8fd4-1356-4086-a2b2-c007f7044d4d" providerId="ADAL" clId="{4CC3E382-0337-4A6E-82DE-0514D1E98131}" dt="2020-12-10T04:37:56.074" v="21886"/>
        <pc:sldMkLst>
          <pc:docMk/>
          <pc:sldMk cId="2671673688" sldId="10095"/>
        </pc:sldMkLst>
        <pc:spChg chg="mod">
          <ac:chgData name="Muhammad" userId="1d4e8fd4-1356-4086-a2b2-c007f7044d4d" providerId="ADAL" clId="{4CC3E382-0337-4A6E-82DE-0514D1E98131}" dt="2020-12-09T22:13:11.532" v="19893" actId="20577"/>
          <ac:spMkLst>
            <pc:docMk/>
            <pc:sldMk cId="2671673688" sldId="10095"/>
            <ac:spMk id="2" creationId="{A05A9A79-D47A-447D-9596-4F7387780621}"/>
          </ac:spMkLst>
        </pc:spChg>
        <pc:spChg chg="add del mod">
          <ac:chgData name="Muhammad" userId="1d4e8fd4-1356-4086-a2b2-c007f7044d4d" providerId="ADAL" clId="{4CC3E382-0337-4A6E-82DE-0514D1E98131}" dt="2020-12-09T23:39:43.928" v="20874"/>
          <ac:spMkLst>
            <pc:docMk/>
            <pc:sldMk cId="2671673688" sldId="10095"/>
            <ac:spMk id="4" creationId="{8FAE70FA-4A25-4071-A128-DAF5A408D9AB}"/>
          </ac:spMkLst>
        </pc:spChg>
        <pc:spChg chg="add del mod">
          <ac:chgData name="Muhammad" userId="1d4e8fd4-1356-4086-a2b2-c007f7044d4d" providerId="ADAL" clId="{4CC3E382-0337-4A6E-82DE-0514D1E98131}" dt="2020-12-09T23:39:01.401" v="20867"/>
          <ac:spMkLst>
            <pc:docMk/>
            <pc:sldMk cId="2671673688" sldId="10095"/>
            <ac:spMk id="7" creationId="{CFC5EB77-5054-4291-A24A-A1C8B02C3953}"/>
          </ac:spMkLst>
        </pc:spChg>
        <pc:spChg chg="add mod">
          <ac:chgData name="Muhammad" userId="1d4e8fd4-1356-4086-a2b2-c007f7044d4d" providerId="ADAL" clId="{4CC3E382-0337-4A6E-82DE-0514D1E98131}" dt="2020-12-09T23:49:28.505" v="21047" actId="20577"/>
          <ac:spMkLst>
            <pc:docMk/>
            <pc:sldMk cId="2671673688" sldId="10095"/>
            <ac:spMk id="8" creationId="{FE1D4A51-0EF7-4B0B-9078-B65F09B4E15C}"/>
          </ac:spMkLst>
        </pc:spChg>
        <pc:picChg chg="add mod">
          <ac:chgData name="Muhammad" userId="1d4e8fd4-1356-4086-a2b2-c007f7044d4d" providerId="ADAL" clId="{4CC3E382-0337-4A6E-82DE-0514D1E98131}" dt="2020-12-10T04:37:56.074" v="21886"/>
          <ac:picMkLst>
            <pc:docMk/>
            <pc:sldMk cId="2671673688" sldId="10095"/>
            <ac:picMk id="5" creationId="{2B0F39FE-D9F9-436B-A102-BAACB690A8B0}"/>
          </ac:picMkLst>
        </pc:picChg>
        <pc:picChg chg="add mod modCrop">
          <ac:chgData name="Muhammad" userId="1d4e8fd4-1356-4086-a2b2-c007f7044d4d" providerId="ADAL" clId="{4CC3E382-0337-4A6E-82DE-0514D1E98131}" dt="2020-12-09T22:16:12.801" v="19903" actId="1076"/>
          <ac:picMkLst>
            <pc:docMk/>
            <pc:sldMk cId="2671673688" sldId="10095"/>
            <ac:picMk id="6" creationId="{FD1485E7-42A8-4AA7-BE08-7CD7FDDF87CD}"/>
          </ac:picMkLst>
        </pc:picChg>
      </pc:sldChg>
      <pc:sldChg chg="addSp delSp modSp new mod">
        <pc:chgData name="Muhammad" userId="1d4e8fd4-1356-4086-a2b2-c007f7044d4d" providerId="ADAL" clId="{4CC3E382-0337-4A6E-82DE-0514D1E98131}" dt="2020-12-10T04:37:52.242" v="21885"/>
        <pc:sldMkLst>
          <pc:docMk/>
          <pc:sldMk cId="955414337" sldId="10096"/>
        </pc:sldMkLst>
        <pc:spChg chg="mod">
          <ac:chgData name="Muhammad" userId="1d4e8fd4-1356-4086-a2b2-c007f7044d4d" providerId="ADAL" clId="{4CC3E382-0337-4A6E-82DE-0514D1E98131}" dt="2020-12-09T22:30:56.837" v="19944" actId="20577"/>
          <ac:spMkLst>
            <pc:docMk/>
            <pc:sldMk cId="955414337" sldId="10096"/>
            <ac:spMk id="2" creationId="{1635E104-C1A1-428B-9BCC-01D55FF71002}"/>
          </ac:spMkLst>
        </pc:spChg>
        <pc:spChg chg="add del mod">
          <ac:chgData name="Muhammad" userId="1d4e8fd4-1356-4086-a2b2-c007f7044d4d" providerId="ADAL" clId="{4CC3E382-0337-4A6E-82DE-0514D1E98131}" dt="2020-12-09T23:35:23.023" v="20730" actId="478"/>
          <ac:spMkLst>
            <pc:docMk/>
            <pc:sldMk cId="955414337" sldId="10096"/>
            <ac:spMk id="4" creationId="{B70FF974-B2C3-4FB3-BFDE-1F235BE4B72A}"/>
          </ac:spMkLst>
        </pc:spChg>
        <pc:spChg chg="add mod">
          <ac:chgData name="Muhammad" userId="1d4e8fd4-1356-4086-a2b2-c007f7044d4d" providerId="ADAL" clId="{4CC3E382-0337-4A6E-82DE-0514D1E98131}" dt="2020-12-09T22:33:07.250" v="19947" actId="571"/>
          <ac:spMkLst>
            <pc:docMk/>
            <pc:sldMk cId="955414337" sldId="10096"/>
            <ac:spMk id="5" creationId="{E392FF6E-A900-443A-8D93-1AF523746C69}"/>
          </ac:spMkLst>
        </pc:spChg>
        <pc:spChg chg="add mod">
          <ac:chgData name="Muhammad" userId="1d4e8fd4-1356-4086-a2b2-c007f7044d4d" providerId="ADAL" clId="{4CC3E382-0337-4A6E-82DE-0514D1E98131}" dt="2020-12-09T23:37:56.212" v="20853" actId="20577"/>
          <ac:spMkLst>
            <pc:docMk/>
            <pc:sldMk cId="955414337" sldId="10096"/>
            <ac:spMk id="6" creationId="{BC34DC0A-9D18-43BB-8DB0-FB19CFB07112}"/>
          </ac:spMkLst>
        </pc:spChg>
        <pc:spChg chg="add del mod">
          <ac:chgData name="Muhammad" userId="1d4e8fd4-1356-4086-a2b2-c007f7044d4d" providerId="ADAL" clId="{4CC3E382-0337-4A6E-82DE-0514D1E98131}" dt="2020-12-09T23:38:34.882" v="20862" actId="478"/>
          <ac:spMkLst>
            <pc:docMk/>
            <pc:sldMk cId="955414337" sldId="10096"/>
            <ac:spMk id="8" creationId="{F323FE37-F3EC-42A9-A928-ADF7227FA813}"/>
          </ac:spMkLst>
        </pc:spChg>
        <pc:picChg chg="add mod">
          <ac:chgData name="Muhammad" userId="1d4e8fd4-1356-4086-a2b2-c007f7044d4d" providerId="ADAL" clId="{4CC3E382-0337-4A6E-82DE-0514D1E98131}" dt="2020-12-10T04:37:52.242" v="21885"/>
          <ac:picMkLst>
            <pc:docMk/>
            <pc:sldMk cId="955414337" sldId="10096"/>
            <ac:picMk id="5" creationId="{30D05B8E-3A1C-40C3-B55A-95F74B0C1B36}"/>
          </ac:picMkLst>
        </pc:picChg>
        <pc:picChg chg="add mod modCrop">
          <ac:chgData name="Muhammad" userId="1d4e8fd4-1356-4086-a2b2-c007f7044d4d" providerId="ADAL" clId="{4CC3E382-0337-4A6E-82DE-0514D1E98131}" dt="2020-12-09T23:38:55.441" v="20865" actId="1076"/>
          <ac:picMkLst>
            <pc:docMk/>
            <pc:sldMk cId="955414337" sldId="10096"/>
            <ac:picMk id="7" creationId="{0ECEAB35-73F3-46B1-B4ED-0D43CDA78BB2}"/>
          </ac:picMkLst>
        </pc:picChg>
      </pc:sldChg>
      <pc:sldChg chg="addSp modSp add mod">
        <pc:chgData name="Muhammad" userId="1d4e8fd4-1356-4086-a2b2-c007f7044d4d" providerId="ADAL" clId="{4CC3E382-0337-4A6E-82DE-0514D1E98131}" dt="2020-12-10T04:37:46.513" v="21883"/>
        <pc:sldMkLst>
          <pc:docMk/>
          <pc:sldMk cId="1375340546" sldId="10097"/>
        </pc:sldMkLst>
        <pc:spChg chg="mod">
          <ac:chgData name="Muhammad" userId="1d4e8fd4-1356-4086-a2b2-c007f7044d4d" providerId="ADAL" clId="{4CC3E382-0337-4A6E-82DE-0514D1E98131}" dt="2020-12-09T22:47:17.294" v="20279" actId="20577"/>
          <ac:spMkLst>
            <pc:docMk/>
            <pc:sldMk cId="1375340546" sldId="10097"/>
            <ac:spMk id="2" creationId="{0870FF2F-3A8D-4651-9AB7-2A35A5245489}"/>
          </ac:spMkLst>
        </pc:spChg>
        <pc:spChg chg="mod">
          <ac:chgData name="Muhammad" userId="1d4e8fd4-1356-4086-a2b2-c007f7044d4d" providerId="ADAL" clId="{4CC3E382-0337-4A6E-82DE-0514D1E98131}" dt="2020-12-09T22:51:37.423" v="20473" actId="20577"/>
          <ac:spMkLst>
            <pc:docMk/>
            <pc:sldMk cId="1375340546" sldId="10097"/>
            <ac:spMk id="4" creationId="{3BE8A0DA-F7EA-4F61-8040-B952EFAEB62F}"/>
          </ac:spMkLst>
        </pc:spChg>
        <pc:spChg chg="mod">
          <ac:chgData name="Muhammad" userId="1d4e8fd4-1356-4086-a2b2-c007f7044d4d" providerId="ADAL" clId="{4CC3E382-0337-4A6E-82DE-0514D1E98131}" dt="2020-12-09T22:49:56.978" v="20438" actId="20577"/>
          <ac:spMkLst>
            <pc:docMk/>
            <pc:sldMk cId="1375340546" sldId="10097"/>
            <ac:spMk id="7" creationId="{40CC6856-F89B-4B98-AEF8-ED232DF3B239}"/>
          </ac:spMkLst>
        </pc:spChg>
        <pc:picChg chg="add mod">
          <ac:chgData name="Muhammad" userId="1d4e8fd4-1356-4086-a2b2-c007f7044d4d" providerId="ADAL" clId="{4CC3E382-0337-4A6E-82DE-0514D1E98131}" dt="2020-12-10T04:37:46.513" v="21883"/>
          <ac:picMkLst>
            <pc:docMk/>
            <pc:sldMk cId="1375340546" sldId="10097"/>
            <ac:picMk id="8" creationId="{1A13445D-5C31-4E45-A3B2-92A115FCAAFE}"/>
          </ac:picMkLst>
        </pc:picChg>
      </pc:sldChg>
      <pc:sldChg chg="addSp modSp add mod">
        <pc:chgData name="Muhammad" userId="1d4e8fd4-1356-4086-a2b2-c007f7044d4d" providerId="ADAL" clId="{4CC3E382-0337-4A6E-82DE-0514D1E98131}" dt="2020-12-10T04:37:48.678" v="21884"/>
        <pc:sldMkLst>
          <pc:docMk/>
          <pc:sldMk cId="2922197970" sldId="10098"/>
        </pc:sldMkLst>
        <pc:spChg chg="mod">
          <ac:chgData name="Muhammad" userId="1d4e8fd4-1356-4086-a2b2-c007f7044d4d" providerId="ADAL" clId="{4CC3E382-0337-4A6E-82DE-0514D1E98131}" dt="2020-12-09T22:52:04.077" v="20498" actId="20577"/>
          <ac:spMkLst>
            <pc:docMk/>
            <pc:sldMk cId="2922197970" sldId="10098"/>
            <ac:spMk id="2" creationId="{0870FF2F-3A8D-4651-9AB7-2A35A5245489}"/>
          </ac:spMkLst>
        </pc:spChg>
        <pc:spChg chg="mod">
          <ac:chgData name="Muhammad" userId="1d4e8fd4-1356-4086-a2b2-c007f7044d4d" providerId="ADAL" clId="{4CC3E382-0337-4A6E-82DE-0514D1E98131}" dt="2020-12-09T22:55:43.907" v="20721" actId="20577"/>
          <ac:spMkLst>
            <pc:docMk/>
            <pc:sldMk cId="2922197970" sldId="10098"/>
            <ac:spMk id="4" creationId="{3BE8A0DA-F7EA-4F61-8040-B952EFAEB62F}"/>
          </ac:spMkLst>
        </pc:spChg>
        <pc:spChg chg="mod">
          <ac:chgData name="Muhammad" userId="1d4e8fd4-1356-4086-a2b2-c007f7044d4d" providerId="ADAL" clId="{4CC3E382-0337-4A6E-82DE-0514D1E98131}" dt="2020-12-09T22:53:06.231" v="20514"/>
          <ac:spMkLst>
            <pc:docMk/>
            <pc:sldMk cId="2922197970" sldId="10098"/>
            <ac:spMk id="7" creationId="{40CC6856-F89B-4B98-AEF8-ED232DF3B239}"/>
          </ac:spMkLst>
        </pc:spChg>
        <pc:picChg chg="add mod">
          <ac:chgData name="Muhammad" userId="1d4e8fd4-1356-4086-a2b2-c007f7044d4d" providerId="ADAL" clId="{4CC3E382-0337-4A6E-82DE-0514D1E98131}" dt="2020-12-10T04:37:48.678" v="21884"/>
          <ac:picMkLst>
            <pc:docMk/>
            <pc:sldMk cId="2922197970" sldId="10098"/>
            <ac:picMk id="8" creationId="{46550FD8-6346-419E-A993-8F6FD2393CFA}"/>
          </ac:picMkLst>
        </pc:picChg>
      </pc:sldChg>
      <pc:sldChg chg="add del">
        <pc:chgData name="Muhammad" userId="1d4e8fd4-1356-4086-a2b2-c007f7044d4d" providerId="ADAL" clId="{4CC3E382-0337-4A6E-82DE-0514D1E98131}" dt="2020-12-09T23:54:05.305" v="21058" actId="47"/>
        <pc:sldMkLst>
          <pc:docMk/>
          <pc:sldMk cId="531905302" sldId="10099"/>
        </pc:sldMkLst>
      </pc:sldChg>
      <pc:sldChg chg="addSp delSp modSp add mod modClrScheme chgLayout">
        <pc:chgData name="Muhammad" userId="1d4e8fd4-1356-4086-a2b2-c007f7044d4d" providerId="ADAL" clId="{4CC3E382-0337-4A6E-82DE-0514D1E98131}" dt="2020-12-09T23:53:56.487" v="21056" actId="1076"/>
        <pc:sldMkLst>
          <pc:docMk/>
          <pc:sldMk cId="1652300195" sldId="10100"/>
        </pc:sldMkLst>
        <pc:spChg chg="mod ord">
          <ac:chgData name="Muhammad" userId="1d4e8fd4-1356-4086-a2b2-c007f7044d4d" providerId="ADAL" clId="{4CC3E382-0337-4A6E-82DE-0514D1E98131}" dt="2020-12-09T23:53:56.487" v="21056" actId="1076"/>
          <ac:spMkLst>
            <pc:docMk/>
            <pc:sldMk cId="1652300195" sldId="10100"/>
            <ac:spMk id="2" creationId="{4C48642F-2719-6747-8D40-0D6E4A750C6A}"/>
          </ac:spMkLst>
        </pc:spChg>
        <pc:spChg chg="add del mod ord">
          <ac:chgData name="Muhammad" userId="1d4e8fd4-1356-4086-a2b2-c007f7044d4d" providerId="ADAL" clId="{4CC3E382-0337-4A6E-82DE-0514D1E98131}" dt="2020-12-09T23:53:21.184" v="21051" actId="700"/>
          <ac:spMkLst>
            <pc:docMk/>
            <pc:sldMk cId="1652300195" sldId="10100"/>
            <ac:spMk id="3" creationId="{9512A64E-411D-4FAD-AFFC-DDEBB2D03BA3}"/>
          </ac:spMkLst>
        </pc:spChg>
        <pc:spChg chg="add del mod ord">
          <ac:chgData name="Muhammad" userId="1d4e8fd4-1356-4086-a2b2-c007f7044d4d" providerId="ADAL" clId="{4CC3E382-0337-4A6E-82DE-0514D1E98131}" dt="2020-12-09T23:53:25.704" v="21052" actId="700"/>
          <ac:spMkLst>
            <pc:docMk/>
            <pc:sldMk cId="1652300195" sldId="10100"/>
            <ac:spMk id="4" creationId="{40D17D13-1853-EF41-AB0E-3F769E9FEC5B}"/>
          </ac:spMkLst>
        </pc:spChg>
      </pc:sldChg>
      <pc:sldChg chg="modSp add mod">
        <pc:chgData name="Muhammad" userId="1d4e8fd4-1356-4086-a2b2-c007f7044d4d" providerId="ADAL" clId="{4CC3E382-0337-4A6E-82DE-0514D1E98131}" dt="2020-12-09T23:54:22.162" v="21062"/>
        <pc:sldMkLst>
          <pc:docMk/>
          <pc:sldMk cId="357490394" sldId="10101"/>
        </pc:sldMkLst>
        <pc:spChg chg="mod">
          <ac:chgData name="Muhammad" userId="1d4e8fd4-1356-4086-a2b2-c007f7044d4d" providerId="ADAL" clId="{4CC3E382-0337-4A6E-82DE-0514D1E98131}" dt="2020-12-09T23:54:22.162" v="21062"/>
          <ac:spMkLst>
            <pc:docMk/>
            <pc:sldMk cId="357490394" sldId="10101"/>
            <ac:spMk id="2" creationId="{4C48642F-2719-6747-8D40-0D6E4A750C6A}"/>
          </ac:spMkLst>
        </pc:spChg>
      </pc:sldChg>
      <pc:sldChg chg="modSp add mod">
        <pc:chgData name="Muhammad" userId="1d4e8fd4-1356-4086-a2b2-c007f7044d4d" providerId="ADAL" clId="{4CC3E382-0337-4A6E-82DE-0514D1E98131}" dt="2020-12-09T23:57:46.347" v="21069" actId="404"/>
        <pc:sldMkLst>
          <pc:docMk/>
          <pc:sldMk cId="3654032224" sldId="10102"/>
        </pc:sldMkLst>
        <pc:spChg chg="mod">
          <ac:chgData name="Muhammad" userId="1d4e8fd4-1356-4086-a2b2-c007f7044d4d" providerId="ADAL" clId="{4CC3E382-0337-4A6E-82DE-0514D1E98131}" dt="2020-12-09T23:57:46.347" v="21069" actId="404"/>
          <ac:spMkLst>
            <pc:docMk/>
            <pc:sldMk cId="3654032224" sldId="10102"/>
            <ac:spMk id="2" creationId="{4C48642F-2719-6747-8D40-0D6E4A750C6A}"/>
          </ac:spMkLst>
        </pc:spChg>
      </pc:sldChg>
      <pc:sldChg chg="modSp add mod">
        <pc:chgData name="Muhammad" userId="1d4e8fd4-1356-4086-a2b2-c007f7044d4d" providerId="ADAL" clId="{4CC3E382-0337-4A6E-82DE-0514D1E98131}" dt="2020-12-09T23:58:05.511" v="21087" actId="20577"/>
        <pc:sldMkLst>
          <pc:docMk/>
          <pc:sldMk cId="1593251907" sldId="10103"/>
        </pc:sldMkLst>
        <pc:spChg chg="mod">
          <ac:chgData name="Muhammad" userId="1d4e8fd4-1356-4086-a2b2-c007f7044d4d" providerId="ADAL" clId="{4CC3E382-0337-4A6E-82DE-0514D1E98131}" dt="2020-12-09T23:58:05.511" v="21087" actId="20577"/>
          <ac:spMkLst>
            <pc:docMk/>
            <pc:sldMk cId="1593251907" sldId="10103"/>
            <ac:spMk id="2" creationId="{4C48642F-2719-6747-8D40-0D6E4A750C6A}"/>
          </ac:spMkLst>
        </pc:spChg>
      </pc:sldChg>
      <pc:sldChg chg="modSp add mod">
        <pc:chgData name="Muhammad" userId="1d4e8fd4-1356-4086-a2b2-c007f7044d4d" providerId="ADAL" clId="{4CC3E382-0337-4A6E-82DE-0514D1E98131}" dt="2020-12-09T23:58:25.855" v="21104" actId="20577"/>
        <pc:sldMkLst>
          <pc:docMk/>
          <pc:sldMk cId="615800656" sldId="10104"/>
        </pc:sldMkLst>
        <pc:spChg chg="mod">
          <ac:chgData name="Muhammad" userId="1d4e8fd4-1356-4086-a2b2-c007f7044d4d" providerId="ADAL" clId="{4CC3E382-0337-4A6E-82DE-0514D1E98131}" dt="2020-12-09T23:58:25.855" v="21104" actId="20577"/>
          <ac:spMkLst>
            <pc:docMk/>
            <pc:sldMk cId="615800656" sldId="10104"/>
            <ac:spMk id="2" creationId="{4C48642F-2719-6747-8D40-0D6E4A750C6A}"/>
          </ac:spMkLst>
        </pc:spChg>
      </pc:sldChg>
      <pc:sldChg chg="modSp add mod">
        <pc:chgData name="Muhammad" userId="1d4e8fd4-1356-4086-a2b2-c007f7044d4d" providerId="ADAL" clId="{4CC3E382-0337-4A6E-82DE-0514D1E98131}" dt="2020-12-09T23:58:40.186" v="21127" actId="20577"/>
        <pc:sldMkLst>
          <pc:docMk/>
          <pc:sldMk cId="3924780686" sldId="10105"/>
        </pc:sldMkLst>
        <pc:spChg chg="mod">
          <ac:chgData name="Muhammad" userId="1d4e8fd4-1356-4086-a2b2-c007f7044d4d" providerId="ADAL" clId="{4CC3E382-0337-4A6E-82DE-0514D1E98131}" dt="2020-12-09T23:58:40.186" v="21127" actId="20577"/>
          <ac:spMkLst>
            <pc:docMk/>
            <pc:sldMk cId="3924780686" sldId="10105"/>
            <ac:spMk id="2" creationId="{4C48642F-2719-6747-8D40-0D6E4A750C6A}"/>
          </ac:spMkLst>
        </pc:spChg>
      </pc:sldChg>
      <pc:sldMasterChg chg="delSldLayout">
        <pc:chgData name="Muhammad" userId="1d4e8fd4-1356-4086-a2b2-c007f7044d4d" providerId="ADAL" clId="{4CC3E382-0337-4A6E-82DE-0514D1E98131}" dt="2020-12-02T05:22:00.931" v="3867" actId="47"/>
        <pc:sldMasterMkLst>
          <pc:docMk/>
          <pc:sldMasterMk cId="1621765036" sldId="2147483648"/>
        </pc:sldMasterMkLst>
        <pc:sldLayoutChg chg="del">
          <pc:chgData name="Muhammad" userId="1d4e8fd4-1356-4086-a2b2-c007f7044d4d" providerId="ADAL" clId="{4CC3E382-0337-4A6E-82DE-0514D1E98131}" dt="2020-11-27T23:11:42.225" v="809" actId="47"/>
          <pc:sldLayoutMkLst>
            <pc:docMk/>
            <pc:sldMasterMk cId="1621765036" sldId="2147483648"/>
            <pc:sldLayoutMk cId="533785411" sldId="2147483660"/>
          </pc:sldLayoutMkLst>
        </pc:sldLayoutChg>
        <pc:sldLayoutChg chg="del">
          <pc:chgData name="Muhammad" userId="1d4e8fd4-1356-4086-a2b2-c007f7044d4d" providerId="ADAL" clId="{4CC3E382-0337-4A6E-82DE-0514D1E98131}" dt="2020-11-27T23:15:22.209" v="811" actId="47"/>
          <pc:sldLayoutMkLst>
            <pc:docMk/>
            <pc:sldMasterMk cId="1621765036" sldId="2147483648"/>
            <pc:sldLayoutMk cId="507026421" sldId="2147483661"/>
          </pc:sldLayoutMkLst>
        </pc:sldLayoutChg>
        <pc:sldLayoutChg chg="del">
          <pc:chgData name="Muhammad" userId="1d4e8fd4-1356-4086-a2b2-c007f7044d4d" providerId="ADAL" clId="{4CC3E382-0337-4A6E-82DE-0514D1E98131}" dt="2020-12-02T05:22:00.931" v="3867" actId="47"/>
          <pc:sldLayoutMkLst>
            <pc:docMk/>
            <pc:sldMasterMk cId="1621765036" sldId="2147483648"/>
            <pc:sldLayoutMk cId="185864543" sldId="2147483664"/>
          </pc:sldLayoutMkLst>
        </pc:sldLayoutChg>
      </pc:sldMasterChg>
    </pc:docChg>
  </pc:docChgLst>
  <pc:docChgLst>
    <pc:chgData name="Carly Eckert" userId="S::carly@kensci.com::11a96481-fbfa-4854-b239-5a55324f5f85" providerId="AD" clId="Web-{A798A63C-526B-C392-59D4-265927976503}"/>
    <pc:docChg chg="modSld">
      <pc:chgData name="Carly Eckert" userId="S::carly@kensci.com::11a96481-fbfa-4854-b239-5a55324f5f85" providerId="AD" clId="Web-{A798A63C-526B-C392-59D4-265927976503}" dt="2020-09-29T15:54:06.666" v="13" actId="20577"/>
      <pc:docMkLst>
        <pc:docMk/>
      </pc:docMkLst>
      <pc:sldChg chg="modSp">
        <pc:chgData name="Carly Eckert" userId="S::carly@kensci.com::11a96481-fbfa-4854-b239-5a55324f5f85" providerId="AD" clId="Web-{A798A63C-526B-C392-59D4-265927976503}" dt="2020-09-29T15:54:05.728" v="11" actId="20577"/>
        <pc:sldMkLst>
          <pc:docMk/>
          <pc:sldMk cId="1458019622" sldId="256"/>
        </pc:sldMkLst>
        <pc:spChg chg="mod">
          <ac:chgData name="Carly Eckert" userId="S::carly@kensci.com::11a96481-fbfa-4854-b239-5a55324f5f85" providerId="AD" clId="Web-{A798A63C-526B-C392-59D4-265927976503}" dt="2020-09-29T15:54:05.728" v="11" actId="20577"/>
          <ac:spMkLst>
            <pc:docMk/>
            <pc:sldMk cId="1458019622" sldId="256"/>
            <ac:spMk id="3" creationId="{757CCFD4-BA16-114E-A1A5-742EB82E47CC}"/>
          </ac:spMkLst>
        </pc:spChg>
      </pc:sldChg>
    </pc:docChg>
  </pc:docChgLst>
  <pc:docChgLst>
    <pc:chgData name="Carly Eckert" userId="S::carly@kensci.com::11a96481-fbfa-4854-b239-5a55324f5f85" providerId="AD" clId="Web-{8A61F79C-20FF-2927-9ACE-165DC36C438D}"/>
    <pc:docChg chg="addSld modSld">
      <pc:chgData name="Carly Eckert" userId="S::carly@kensci.com::11a96481-fbfa-4854-b239-5a55324f5f85" providerId="AD" clId="Web-{8A61F79C-20FF-2927-9ACE-165DC36C438D}" dt="2021-01-18T20:47:21.019" v="948" actId="20577"/>
      <pc:docMkLst>
        <pc:docMk/>
      </pc:docMkLst>
      <pc:sldChg chg="addCm">
        <pc:chgData name="Carly Eckert" userId="S::carly@kensci.com::11a96481-fbfa-4854-b239-5a55324f5f85" providerId="AD" clId="Web-{8A61F79C-20FF-2927-9ACE-165DC36C438D}" dt="2021-01-18T19:56:41.465" v="11"/>
        <pc:sldMkLst>
          <pc:docMk/>
          <pc:sldMk cId="2027731430" sldId="9943"/>
        </pc:sldMkLst>
      </pc:sldChg>
      <pc:sldChg chg="modSp">
        <pc:chgData name="Carly Eckert" userId="S::carly@kensci.com::11a96481-fbfa-4854-b239-5a55324f5f85" providerId="AD" clId="Web-{8A61F79C-20FF-2927-9ACE-165DC36C438D}" dt="2021-01-18T20:19:10.103" v="257" actId="20577"/>
        <pc:sldMkLst>
          <pc:docMk/>
          <pc:sldMk cId="14289478" sldId="9945"/>
        </pc:sldMkLst>
        <pc:spChg chg="mod">
          <ac:chgData name="Carly Eckert" userId="S::carly@kensci.com::11a96481-fbfa-4854-b239-5a55324f5f85" providerId="AD" clId="Web-{8A61F79C-20FF-2927-9ACE-165DC36C438D}" dt="2021-01-18T20:19:10.103" v="257" actId="20577"/>
          <ac:spMkLst>
            <pc:docMk/>
            <pc:sldMk cId="14289478" sldId="9945"/>
            <ac:spMk id="3" creationId="{CD0C4C71-1398-2A4D-8C4C-97C524F6876D}"/>
          </ac:spMkLst>
        </pc:spChg>
      </pc:sldChg>
      <pc:sldChg chg="modSp">
        <pc:chgData name="Carly Eckert" userId="S::carly@kensci.com::11a96481-fbfa-4854-b239-5a55324f5f85" providerId="AD" clId="Web-{8A61F79C-20FF-2927-9ACE-165DC36C438D}" dt="2021-01-18T20:25:12.158" v="275" actId="20577"/>
        <pc:sldMkLst>
          <pc:docMk/>
          <pc:sldMk cId="659882227" sldId="9974"/>
        </pc:sldMkLst>
        <pc:spChg chg="mod">
          <ac:chgData name="Carly Eckert" userId="S::carly@kensci.com::11a96481-fbfa-4854-b239-5a55324f5f85" providerId="AD" clId="Web-{8A61F79C-20FF-2927-9ACE-165DC36C438D}" dt="2021-01-18T20:25:12.158" v="275" actId="20577"/>
          <ac:spMkLst>
            <pc:docMk/>
            <pc:sldMk cId="659882227" sldId="9974"/>
            <ac:spMk id="3" creationId="{9FA42411-E9E0-8B49-A1A4-733702B95D11}"/>
          </ac:spMkLst>
        </pc:spChg>
      </pc:sldChg>
      <pc:sldChg chg="addSp modSp">
        <pc:chgData name="Carly Eckert" userId="S::carly@kensci.com::11a96481-fbfa-4854-b239-5a55324f5f85" providerId="AD" clId="Web-{8A61F79C-20FF-2927-9ACE-165DC36C438D}" dt="2021-01-18T20:06:14.790" v="133" actId="1076"/>
        <pc:sldMkLst>
          <pc:docMk/>
          <pc:sldMk cId="1785928889" sldId="9999"/>
        </pc:sldMkLst>
        <pc:spChg chg="add mod">
          <ac:chgData name="Carly Eckert" userId="S::carly@kensci.com::11a96481-fbfa-4854-b239-5a55324f5f85" providerId="AD" clId="Web-{8A61F79C-20FF-2927-9ACE-165DC36C438D}" dt="2021-01-18T20:06:14.790" v="133" actId="1076"/>
          <ac:spMkLst>
            <pc:docMk/>
            <pc:sldMk cId="1785928889" sldId="9999"/>
            <ac:spMk id="3" creationId="{69CD8E6B-A450-4FF6-955F-32258C3D0C6D}"/>
          </ac:spMkLst>
        </pc:spChg>
        <pc:spChg chg="mod">
          <ac:chgData name="Carly Eckert" userId="S::carly@kensci.com::11a96481-fbfa-4854-b239-5a55324f5f85" providerId="AD" clId="Web-{8A61F79C-20FF-2927-9ACE-165DC36C438D}" dt="2021-01-18T20:05:25.242" v="36" actId="20577"/>
          <ac:spMkLst>
            <pc:docMk/>
            <pc:sldMk cId="1785928889" sldId="9999"/>
            <ac:spMk id="5" creationId="{BC8D1FDB-7F7C-874C-9776-6F3B3D2834C7}"/>
          </ac:spMkLst>
        </pc:spChg>
      </pc:sldChg>
      <pc:sldChg chg="delCm">
        <pc:chgData name="Carly Eckert" userId="S::carly@kensci.com::11a96481-fbfa-4854-b239-5a55324f5f85" providerId="AD" clId="Web-{8A61F79C-20FF-2927-9ACE-165DC36C438D}" dt="2021-01-18T19:55:38.839" v="10"/>
        <pc:sldMkLst>
          <pc:docMk/>
          <pc:sldMk cId="2933900280" sldId="10029"/>
        </pc:sldMkLst>
      </pc:sldChg>
      <pc:sldChg chg="modSp">
        <pc:chgData name="Carly Eckert" userId="S::carly@kensci.com::11a96481-fbfa-4854-b239-5a55324f5f85" providerId="AD" clId="Web-{8A61F79C-20FF-2927-9ACE-165DC36C438D}" dt="2021-01-18T20:31:36.699" v="726"/>
        <pc:sldMkLst>
          <pc:docMk/>
          <pc:sldMk cId="4226913405" sldId="10038"/>
        </pc:sldMkLst>
        <pc:graphicFrameChg chg="mod modGraphic">
          <ac:chgData name="Carly Eckert" userId="S::carly@kensci.com::11a96481-fbfa-4854-b239-5a55324f5f85" providerId="AD" clId="Web-{8A61F79C-20FF-2927-9ACE-165DC36C438D}" dt="2021-01-18T20:31:36.699" v="726"/>
          <ac:graphicFrameMkLst>
            <pc:docMk/>
            <pc:sldMk cId="4226913405" sldId="10038"/>
            <ac:graphicFrameMk id="4" creationId="{BE08251B-64F5-4713-8486-B1C4CA40A303}"/>
          </ac:graphicFrameMkLst>
        </pc:graphicFrameChg>
      </pc:sldChg>
      <pc:sldChg chg="modSp">
        <pc:chgData name="Carly Eckert" userId="S::carly@kensci.com::11a96481-fbfa-4854-b239-5a55324f5f85" providerId="AD" clId="Web-{8A61F79C-20FF-2927-9ACE-165DC36C438D}" dt="2021-01-18T19:53:42.665" v="9" actId="20577"/>
        <pc:sldMkLst>
          <pc:docMk/>
          <pc:sldMk cId="2677192340" sldId="10064"/>
        </pc:sldMkLst>
        <pc:spChg chg="mod">
          <ac:chgData name="Carly Eckert" userId="S::carly@kensci.com::11a96481-fbfa-4854-b239-5a55324f5f85" providerId="AD" clId="Web-{8A61F79C-20FF-2927-9ACE-165DC36C438D}" dt="2021-01-18T19:53:42.665" v="9" actId="20577"/>
          <ac:spMkLst>
            <pc:docMk/>
            <pc:sldMk cId="2677192340" sldId="10064"/>
            <ac:spMk id="2" creationId="{1036EDEC-A239-48FA-B6F1-E31195A77814}"/>
          </ac:spMkLst>
        </pc:spChg>
      </pc:sldChg>
      <pc:sldChg chg="modSp">
        <pc:chgData name="Carly Eckert" userId="S::carly@kensci.com::11a96481-fbfa-4854-b239-5a55324f5f85" providerId="AD" clId="Web-{8A61F79C-20FF-2927-9ACE-165DC36C438D}" dt="2021-01-18T20:00:55.846" v="19" actId="20577"/>
        <pc:sldMkLst>
          <pc:docMk/>
          <pc:sldMk cId="3987433268" sldId="10080"/>
        </pc:sldMkLst>
        <pc:spChg chg="mod">
          <ac:chgData name="Carly Eckert" userId="S::carly@kensci.com::11a96481-fbfa-4854-b239-5a55324f5f85" providerId="AD" clId="Web-{8A61F79C-20FF-2927-9ACE-165DC36C438D}" dt="2021-01-18T20:00:55.846" v="19" actId="20577"/>
          <ac:spMkLst>
            <pc:docMk/>
            <pc:sldMk cId="3987433268" sldId="10080"/>
            <ac:spMk id="2" creationId="{BD3C2452-D0E0-DE41-97E6-AD646D01DED1}"/>
          </ac:spMkLst>
        </pc:spChg>
      </pc:sldChg>
      <pc:sldChg chg="modSp">
        <pc:chgData name="Carly Eckert" userId="S::carly@kensci.com::11a96481-fbfa-4854-b239-5a55324f5f85" providerId="AD" clId="Web-{8A61F79C-20FF-2927-9ACE-165DC36C438D}" dt="2021-01-18T20:08:47.153" v="135" actId="20577"/>
        <pc:sldMkLst>
          <pc:docMk/>
          <pc:sldMk cId="1375340546" sldId="10097"/>
        </pc:sldMkLst>
        <pc:spChg chg="mod">
          <ac:chgData name="Carly Eckert" userId="S::carly@kensci.com::11a96481-fbfa-4854-b239-5a55324f5f85" providerId="AD" clId="Web-{8A61F79C-20FF-2927-9ACE-165DC36C438D}" dt="2021-01-18T20:08:47.153" v="135" actId="20577"/>
          <ac:spMkLst>
            <pc:docMk/>
            <pc:sldMk cId="1375340546" sldId="10097"/>
            <ac:spMk id="4" creationId="{3BE8A0DA-F7EA-4F61-8040-B952EFAEB62F}"/>
          </ac:spMkLst>
        </pc:spChg>
      </pc:sldChg>
      <pc:sldChg chg="addSp delSp modSp add replId">
        <pc:chgData name="Carly Eckert" userId="S::carly@kensci.com::11a96481-fbfa-4854-b239-5a55324f5f85" providerId="AD" clId="Web-{8A61F79C-20FF-2927-9ACE-165DC36C438D}" dt="2021-01-18T20:47:21.019" v="948" actId="20577"/>
        <pc:sldMkLst>
          <pc:docMk/>
          <pc:sldMk cId="1528465344" sldId="10106"/>
        </pc:sldMkLst>
        <pc:spChg chg="mod">
          <ac:chgData name="Carly Eckert" userId="S::carly@kensci.com::11a96481-fbfa-4854-b239-5a55324f5f85" providerId="AD" clId="Web-{8A61F79C-20FF-2927-9ACE-165DC36C438D}" dt="2021-01-18T20:34:23.518" v="749" actId="20577"/>
          <ac:spMkLst>
            <pc:docMk/>
            <pc:sldMk cId="1528465344" sldId="10106"/>
            <ac:spMk id="2" creationId="{BD3C2452-D0E0-DE41-97E6-AD646D01DED1}"/>
          </ac:spMkLst>
        </pc:spChg>
        <pc:spChg chg="add mod">
          <ac:chgData name="Carly Eckert" userId="S::carly@kensci.com::11a96481-fbfa-4854-b239-5a55324f5f85" providerId="AD" clId="Web-{8A61F79C-20FF-2927-9ACE-165DC36C438D}" dt="2021-01-18T20:47:21.019" v="948" actId="20577"/>
          <ac:spMkLst>
            <pc:docMk/>
            <pc:sldMk cId="1528465344" sldId="10106"/>
            <ac:spMk id="3" creationId="{BB0F328B-8544-4DB6-AB3F-F717BB686DE9}"/>
          </ac:spMkLst>
        </pc:spChg>
        <pc:graphicFrameChg chg="del mod modGraphic">
          <ac:chgData name="Carly Eckert" userId="S::carly@kensci.com::11a96481-fbfa-4854-b239-5a55324f5f85" providerId="AD" clId="Web-{8A61F79C-20FF-2927-9ACE-165DC36C438D}" dt="2021-01-18T20:34:18.597" v="747"/>
          <ac:graphicFrameMkLst>
            <pc:docMk/>
            <pc:sldMk cId="1528465344" sldId="10106"/>
            <ac:graphicFrameMk id="4" creationId="{BE08251B-64F5-4713-8486-B1C4CA40A303}"/>
          </ac:graphicFrameMkLst>
        </pc:graphicFrameChg>
      </pc:sldChg>
    </pc:docChg>
  </pc:docChgLst>
  <pc:docChgLst>
    <pc:chgData name="Carly Eckert" userId="S::carly@kensci.com::11a96481-fbfa-4854-b239-5a55324f5f85" providerId="AD" clId="Web-{6F681584-2AE7-1DD9-CDBE-19B75E6DD714}"/>
    <pc:docChg chg="delSld">
      <pc:chgData name="Carly Eckert" userId="S::carly@kensci.com::11a96481-fbfa-4854-b239-5a55324f5f85" providerId="AD" clId="Web-{6F681584-2AE7-1DD9-CDBE-19B75E6DD714}" dt="2020-10-29T17:11:48.088" v="0"/>
      <pc:docMkLst>
        <pc:docMk/>
      </pc:docMkLst>
      <pc:sldChg chg="del">
        <pc:chgData name="Carly Eckert" userId="S::carly@kensci.com::11a96481-fbfa-4854-b239-5a55324f5f85" providerId="AD" clId="Web-{6F681584-2AE7-1DD9-CDBE-19B75E6DD714}" dt="2020-10-29T17:11:48.088" v="0"/>
        <pc:sldMkLst>
          <pc:docMk/>
          <pc:sldMk cId="3276193545" sldId="9946"/>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1-18T11:56:41.465" idx="18">
    <p:pos x="10" y="10"/>
    <p:text>see the new paper by Obermeyer addressing this [@Muhammad Ahmad] 
</p:text>
    <p:extLst>
      <p:ext uri="{C676402C-5697-4E1C-873F-D02D1690AC5C}">
        <p15:threadingInfo xmlns:p15="http://schemas.microsoft.com/office/powerpoint/2012/main" timeZoneBias="48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307015-C59D-48BE-94C3-BC554C5A2B22}" type="doc">
      <dgm:prSet loTypeId="urn:microsoft.com/office/officeart/2018/2/layout/IconCircleList" loCatId="icon" qsTypeId="urn:microsoft.com/office/officeart/2005/8/quickstyle/simple1" qsCatId="simple" csTypeId="urn:microsoft.com/office/officeart/2018/5/colors/Iconchunking_neutralbg_colorful5" csCatId="colorful" phldr="1"/>
      <dgm:spPr/>
      <dgm:t>
        <a:bodyPr/>
        <a:lstStyle/>
        <a:p>
          <a:endParaRPr lang="en-US"/>
        </a:p>
      </dgm:t>
    </dgm:pt>
    <dgm:pt modelId="{E3AD1878-6CCE-4935-987A-1F1EEF62F5CC}">
      <dgm:prSet/>
      <dgm:spPr/>
      <dgm:t>
        <a:bodyPr/>
        <a:lstStyle/>
        <a:p>
          <a:pPr>
            <a:lnSpc>
              <a:spcPct val="100000"/>
            </a:lnSpc>
          </a:pPr>
          <a:r>
            <a:rPr lang="en-US" b="1"/>
            <a:t>Fairness Measurement</a:t>
          </a:r>
          <a:br>
            <a:rPr lang="en-US"/>
          </a:br>
          <a:r>
            <a:rPr lang="en-US"/>
            <a:t>What are the different ways to measure Fairness</a:t>
          </a:r>
        </a:p>
      </dgm:t>
    </dgm:pt>
    <dgm:pt modelId="{74B8C23E-8D13-4012-9B89-C8AA548222C8}" type="parTrans" cxnId="{AE7CFC81-1A56-4E4C-8384-7FBC9A11FCB4}">
      <dgm:prSet/>
      <dgm:spPr/>
      <dgm:t>
        <a:bodyPr/>
        <a:lstStyle/>
        <a:p>
          <a:endParaRPr lang="en-US"/>
        </a:p>
      </dgm:t>
    </dgm:pt>
    <dgm:pt modelId="{A0614318-C830-49A0-BC18-DA637C4E49E2}" type="sibTrans" cxnId="{AE7CFC81-1A56-4E4C-8384-7FBC9A11FCB4}">
      <dgm:prSet/>
      <dgm:spPr/>
      <dgm:t>
        <a:bodyPr/>
        <a:lstStyle/>
        <a:p>
          <a:pPr>
            <a:lnSpc>
              <a:spcPct val="100000"/>
            </a:lnSpc>
          </a:pPr>
          <a:endParaRPr lang="en-US"/>
        </a:p>
      </dgm:t>
    </dgm:pt>
    <dgm:pt modelId="{E79D1E9A-9954-415E-8013-3C9F213DDD3E}">
      <dgm:prSet/>
      <dgm:spPr/>
      <dgm:t>
        <a:bodyPr/>
        <a:lstStyle/>
        <a:p>
          <a:pPr>
            <a:lnSpc>
              <a:spcPct val="100000"/>
            </a:lnSpc>
          </a:pPr>
          <a:r>
            <a:rPr lang="en-US" b="1"/>
            <a:t>Predictive Performance</a:t>
          </a:r>
          <a:br>
            <a:rPr lang="en-US"/>
          </a:br>
          <a:r>
            <a:rPr lang="en-US"/>
            <a:t>How well is the model performing</a:t>
          </a:r>
        </a:p>
      </dgm:t>
    </dgm:pt>
    <dgm:pt modelId="{7A97914B-39CB-4562-840A-CF56E178DA78}" type="parTrans" cxnId="{84807A31-90BB-4651-BC1E-6D3DA4010BBA}">
      <dgm:prSet/>
      <dgm:spPr/>
      <dgm:t>
        <a:bodyPr/>
        <a:lstStyle/>
        <a:p>
          <a:endParaRPr lang="en-US"/>
        </a:p>
      </dgm:t>
    </dgm:pt>
    <dgm:pt modelId="{491335AF-BD7E-457E-B052-D1FB68B0EA79}" type="sibTrans" cxnId="{84807A31-90BB-4651-BC1E-6D3DA4010BBA}">
      <dgm:prSet/>
      <dgm:spPr/>
      <dgm:t>
        <a:bodyPr/>
        <a:lstStyle/>
        <a:p>
          <a:pPr>
            <a:lnSpc>
              <a:spcPct val="100000"/>
            </a:lnSpc>
          </a:pPr>
          <a:endParaRPr lang="en-US"/>
        </a:p>
      </dgm:t>
    </dgm:pt>
    <dgm:pt modelId="{4C84DE13-4025-4201-B26B-4B8F9C9EC283}">
      <dgm:prSet/>
      <dgm:spPr/>
      <dgm:t>
        <a:bodyPr/>
        <a:lstStyle/>
        <a:p>
          <a:pPr>
            <a:lnSpc>
              <a:spcPct val="100000"/>
            </a:lnSpc>
          </a:pPr>
          <a:r>
            <a:rPr lang="en-US" b="1"/>
            <a:t>Calibration</a:t>
          </a:r>
          <a:br>
            <a:rPr lang="en-US"/>
          </a:br>
          <a:r>
            <a:rPr lang="en-US"/>
            <a:t>How good is the model calibration</a:t>
          </a:r>
        </a:p>
      </dgm:t>
    </dgm:pt>
    <dgm:pt modelId="{7B4E5E54-75D2-4927-BDF4-42FEBECA4971}" type="parTrans" cxnId="{E2BB96E1-966F-4105-AA14-FDE789F79AB5}">
      <dgm:prSet/>
      <dgm:spPr/>
      <dgm:t>
        <a:bodyPr/>
        <a:lstStyle/>
        <a:p>
          <a:endParaRPr lang="en-US"/>
        </a:p>
      </dgm:t>
    </dgm:pt>
    <dgm:pt modelId="{1C3E11C3-C87D-4872-818F-001C7DA0C5D4}" type="sibTrans" cxnId="{E2BB96E1-966F-4105-AA14-FDE789F79AB5}">
      <dgm:prSet/>
      <dgm:spPr/>
      <dgm:t>
        <a:bodyPr/>
        <a:lstStyle/>
        <a:p>
          <a:pPr>
            <a:lnSpc>
              <a:spcPct val="100000"/>
            </a:lnSpc>
          </a:pPr>
          <a:endParaRPr lang="en-US"/>
        </a:p>
      </dgm:t>
    </dgm:pt>
    <dgm:pt modelId="{951505CB-2249-4EAE-B5A2-B513FE5EA9B2}">
      <dgm:prSet/>
      <dgm:spPr/>
      <dgm:t>
        <a:bodyPr/>
        <a:lstStyle/>
        <a:p>
          <a:pPr>
            <a:lnSpc>
              <a:spcPct val="100000"/>
            </a:lnSpc>
          </a:pPr>
          <a:r>
            <a:rPr lang="en-US" b="1"/>
            <a:t>Intervention &amp; Allocation</a:t>
          </a:r>
          <a:br>
            <a:rPr lang="en-US"/>
          </a:br>
          <a:r>
            <a:rPr lang="en-US"/>
            <a:t>How are the insights from the model being used to intervene</a:t>
          </a:r>
        </a:p>
      </dgm:t>
    </dgm:pt>
    <dgm:pt modelId="{F6603D90-22A7-438E-8B6A-11B3E8A4C2C3}" type="parTrans" cxnId="{DB9A21DF-AB4E-4510-B039-C080462EC713}">
      <dgm:prSet/>
      <dgm:spPr/>
      <dgm:t>
        <a:bodyPr/>
        <a:lstStyle/>
        <a:p>
          <a:endParaRPr lang="en-US"/>
        </a:p>
      </dgm:t>
    </dgm:pt>
    <dgm:pt modelId="{76FA8677-3525-48C6-96B4-19EF9CEC9910}" type="sibTrans" cxnId="{DB9A21DF-AB4E-4510-B039-C080462EC713}">
      <dgm:prSet/>
      <dgm:spPr/>
      <dgm:t>
        <a:bodyPr/>
        <a:lstStyle/>
        <a:p>
          <a:endParaRPr lang="en-US"/>
        </a:p>
      </dgm:t>
    </dgm:pt>
    <dgm:pt modelId="{4BDDBCED-ECF1-4D69-AF65-F37BCC528B0F}" type="pres">
      <dgm:prSet presAssocID="{DC307015-C59D-48BE-94C3-BC554C5A2B22}" presName="root" presStyleCnt="0">
        <dgm:presLayoutVars>
          <dgm:dir/>
          <dgm:resizeHandles val="exact"/>
        </dgm:presLayoutVars>
      </dgm:prSet>
      <dgm:spPr/>
    </dgm:pt>
    <dgm:pt modelId="{2B0CB4B8-17E9-4B05-8C83-EFEA7893DDD6}" type="pres">
      <dgm:prSet presAssocID="{DC307015-C59D-48BE-94C3-BC554C5A2B22}" presName="container" presStyleCnt="0">
        <dgm:presLayoutVars>
          <dgm:dir/>
          <dgm:resizeHandles val="exact"/>
        </dgm:presLayoutVars>
      </dgm:prSet>
      <dgm:spPr/>
    </dgm:pt>
    <dgm:pt modelId="{1CB9D247-0F37-49F2-94E3-C9CD52E1573B}" type="pres">
      <dgm:prSet presAssocID="{E3AD1878-6CCE-4935-987A-1F1EEF62F5CC}" presName="compNode" presStyleCnt="0"/>
      <dgm:spPr/>
    </dgm:pt>
    <dgm:pt modelId="{D2251FBA-446D-4128-B3D1-E0946B9AC0F1}" type="pres">
      <dgm:prSet presAssocID="{E3AD1878-6CCE-4935-987A-1F1EEF62F5CC}" presName="iconBgRect" presStyleLbl="bgShp" presStyleIdx="0" presStyleCnt="4"/>
      <dgm:spPr/>
    </dgm:pt>
    <dgm:pt modelId="{68343166-D1DB-4795-BE86-7286E4ADD726}" type="pres">
      <dgm:prSet presAssocID="{E3AD1878-6CCE-4935-987A-1F1EEF62F5C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ales of Justice"/>
        </a:ext>
      </dgm:extLst>
    </dgm:pt>
    <dgm:pt modelId="{2349C65C-AA25-4BF8-9EDE-411988E305A5}" type="pres">
      <dgm:prSet presAssocID="{E3AD1878-6CCE-4935-987A-1F1EEF62F5CC}" presName="spaceRect" presStyleCnt="0"/>
      <dgm:spPr/>
    </dgm:pt>
    <dgm:pt modelId="{48DBC02E-ED34-495B-AB9A-FA2D75B26D8F}" type="pres">
      <dgm:prSet presAssocID="{E3AD1878-6CCE-4935-987A-1F1EEF62F5CC}" presName="textRect" presStyleLbl="revTx" presStyleIdx="0" presStyleCnt="4">
        <dgm:presLayoutVars>
          <dgm:chMax val="1"/>
          <dgm:chPref val="1"/>
        </dgm:presLayoutVars>
      </dgm:prSet>
      <dgm:spPr/>
    </dgm:pt>
    <dgm:pt modelId="{AD37B05E-BD68-4BFB-A85D-6126515EA0AA}" type="pres">
      <dgm:prSet presAssocID="{A0614318-C830-49A0-BC18-DA637C4E49E2}" presName="sibTrans" presStyleLbl="sibTrans2D1" presStyleIdx="0" presStyleCnt="0"/>
      <dgm:spPr/>
    </dgm:pt>
    <dgm:pt modelId="{298BBA0D-7641-4689-9023-D4CFBD5F8C96}" type="pres">
      <dgm:prSet presAssocID="{E79D1E9A-9954-415E-8013-3C9F213DDD3E}" presName="compNode" presStyleCnt="0"/>
      <dgm:spPr/>
    </dgm:pt>
    <dgm:pt modelId="{92197C75-D650-45CB-A1D9-A55BD1CEFD6A}" type="pres">
      <dgm:prSet presAssocID="{E79D1E9A-9954-415E-8013-3C9F213DDD3E}" presName="iconBgRect" presStyleLbl="bgShp" presStyleIdx="1" presStyleCnt="4"/>
      <dgm:spPr/>
    </dgm:pt>
    <dgm:pt modelId="{B090BBD2-0423-4B39-B259-58DD62947E88}" type="pres">
      <dgm:prSet presAssocID="{E79D1E9A-9954-415E-8013-3C9F213DDD3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pward trend"/>
        </a:ext>
      </dgm:extLst>
    </dgm:pt>
    <dgm:pt modelId="{70C2AC72-F742-47AE-911A-B71B883D1CE8}" type="pres">
      <dgm:prSet presAssocID="{E79D1E9A-9954-415E-8013-3C9F213DDD3E}" presName="spaceRect" presStyleCnt="0"/>
      <dgm:spPr/>
    </dgm:pt>
    <dgm:pt modelId="{7EB8D770-6FAD-4EB1-955A-585D6A0E694F}" type="pres">
      <dgm:prSet presAssocID="{E79D1E9A-9954-415E-8013-3C9F213DDD3E}" presName="textRect" presStyleLbl="revTx" presStyleIdx="1" presStyleCnt="4">
        <dgm:presLayoutVars>
          <dgm:chMax val="1"/>
          <dgm:chPref val="1"/>
        </dgm:presLayoutVars>
      </dgm:prSet>
      <dgm:spPr/>
    </dgm:pt>
    <dgm:pt modelId="{504DB3AE-3139-449E-8BC6-5DFE1237155A}" type="pres">
      <dgm:prSet presAssocID="{491335AF-BD7E-457E-B052-D1FB68B0EA79}" presName="sibTrans" presStyleLbl="sibTrans2D1" presStyleIdx="0" presStyleCnt="0"/>
      <dgm:spPr/>
    </dgm:pt>
    <dgm:pt modelId="{89B99C4B-F0CD-4D20-BAA6-ADB131266FE2}" type="pres">
      <dgm:prSet presAssocID="{4C84DE13-4025-4201-B26B-4B8F9C9EC283}" presName="compNode" presStyleCnt="0"/>
      <dgm:spPr/>
    </dgm:pt>
    <dgm:pt modelId="{F8E3A6B5-B39E-442F-B7CE-02C1450275C1}" type="pres">
      <dgm:prSet presAssocID="{4C84DE13-4025-4201-B26B-4B8F9C9EC283}" presName="iconBgRect" presStyleLbl="bgShp" presStyleIdx="2" presStyleCnt="4"/>
      <dgm:spPr/>
    </dgm:pt>
    <dgm:pt modelId="{CD70A520-2257-4BE9-866C-6246A6F3F6FC}" type="pres">
      <dgm:prSet presAssocID="{4C84DE13-4025-4201-B26B-4B8F9C9EC28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4AD17E14-E8CE-49F5-BEBD-DDBC0ED190E8}" type="pres">
      <dgm:prSet presAssocID="{4C84DE13-4025-4201-B26B-4B8F9C9EC283}" presName="spaceRect" presStyleCnt="0"/>
      <dgm:spPr/>
    </dgm:pt>
    <dgm:pt modelId="{D360F06D-EC7E-4D5E-8429-D06D42685C0E}" type="pres">
      <dgm:prSet presAssocID="{4C84DE13-4025-4201-B26B-4B8F9C9EC283}" presName="textRect" presStyleLbl="revTx" presStyleIdx="2" presStyleCnt="4">
        <dgm:presLayoutVars>
          <dgm:chMax val="1"/>
          <dgm:chPref val="1"/>
        </dgm:presLayoutVars>
      </dgm:prSet>
      <dgm:spPr/>
    </dgm:pt>
    <dgm:pt modelId="{A59CB2EA-22EA-49F8-A6E4-6FF147B58E7B}" type="pres">
      <dgm:prSet presAssocID="{1C3E11C3-C87D-4872-818F-001C7DA0C5D4}" presName="sibTrans" presStyleLbl="sibTrans2D1" presStyleIdx="0" presStyleCnt="0"/>
      <dgm:spPr/>
    </dgm:pt>
    <dgm:pt modelId="{10336DDE-30A5-481C-B8EF-BD4BDB0B7AAD}" type="pres">
      <dgm:prSet presAssocID="{951505CB-2249-4EAE-B5A2-B513FE5EA9B2}" presName="compNode" presStyleCnt="0"/>
      <dgm:spPr/>
    </dgm:pt>
    <dgm:pt modelId="{01B01CFB-95C6-4D15-A6D4-6634A09896DE}" type="pres">
      <dgm:prSet presAssocID="{951505CB-2249-4EAE-B5A2-B513FE5EA9B2}" presName="iconBgRect" presStyleLbl="bgShp" presStyleIdx="3" presStyleCnt="4"/>
      <dgm:spPr/>
    </dgm:pt>
    <dgm:pt modelId="{66BBAB6C-1C78-4EA9-92CE-833FDEC80135}" type="pres">
      <dgm:prSet presAssocID="{951505CB-2249-4EAE-B5A2-B513FE5EA9B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ierarchy"/>
        </a:ext>
      </dgm:extLst>
    </dgm:pt>
    <dgm:pt modelId="{B19AAAD8-7897-452F-AE84-034B6AEB3024}" type="pres">
      <dgm:prSet presAssocID="{951505CB-2249-4EAE-B5A2-B513FE5EA9B2}" presName="spaceRect" presStyleCnt="0"/>
      <dgm:spPr/>
    </dgm:pt>
    <dgm:pt modelId="{00792547-EC8A-4A80-9014-6D33BF7E0136}" type="pres">
      <dgm:prSet presAssocID="{951505CB-2249-4EAE-B5A2-B513FE5EA9B2}" presName="textRect" presStyleLbl="revTx" presStyleIdx="3" presStyleCnt="4">
        <dgm:presLayoutVars>
          <dgm:chMax val="1"/>
          <dgm:chPref val="1"/>
        </dgm:presLayoutVars>
      </dgm:prSet>
      <dgm:spPr/>
    </dgm:pt>
  </dgm:ptLst>
  <dgm:cxnLst>
    <dgm:cxn modelId="{AA290A29-A631-4C6B-8933-1979D69AB8C7}" type="presOf" srcId="{DC307015-C59D-48BE-94C3-BC554C5A2B22}" destId="{4BDDBCED-ECF1-4D69-AF65-F37BCC528B0F}" srcOrd="0" destOrd="0" presId="urn:microsoft.com/office/officeart/2018/2/layout/IconCircleList"/>
    <dgm:cxn modelId="{84807A31-90BB-4651-BC1E-6D3DA4010BBA}" srcId="{DC307015-C59D-48BE-94C3-BC554C5A2B22}" destId="{E79D1E9A-9954-415E-8013-3C9F213DDD3E}" srcOrd="1" destOrd="0" parTransId="{7A97914B-39CB-4562-840A-CF56E178DA78}" sibTransId="{491335AF-BD7E-457E-B052-D1FB68B0EA79}"/>
    <dgm:cxn modelId="{60F68E76-E8F3-4BA7-A086-43018CED5D87}" type="presOf" srcId="{A0614318-C830-49A0-BC18-DA637C4E49E2}" destId="{AD37B05E-BD68-4BFB-A85D-6126515EA0AA}" srcOrd="0" destOrd="0" presId="urn:microsoft.com/office/officeart/2018/2/layout/IconCircleList"/>
    <dgm:cxn modelId="{DD53595A-93EB-41CE-B03D-E10ED3C5B066}" type="presOf" srcId="{491335AF-BD7E-457E-B052-D1FB68B0EA79}" destId="{504DB3AE-3139-449E-8BC6-5DFE1237155A}" srcOrd="0" destOrd="0" presId="urn:microsoft.com/office/officeart/2018/2/layout/IconCircleList"/>
    <dgm:cxn modelId="{AE7CFC81-1A56-4E4C-8384-7FBC9A11FCB4}" srcId="{DC307015-C59D-48BE-94C3-BC554C5A2B22}" destId="{E3AD1878-6CCE-4935-987A-1F1EEF62F5CC}" srcOrd="0" destOrd="0" parTransId="{74B8C23E-8D13-4012-9B89-C8AA548222C8}" sibTransId="{A0614318-C830-49A0-BC18-DA637C4E49E2}"/>
    <dgm:cxn modelId="{51CA8394-4ABA-4E4A-AA3A-224B6F298D74}" type="presOf" srcId="{1C3E11C3-C87D-4872-818F-001C7DA0C5D4}" destId="{A59CB2EA-22EA-49F8-A6E4-6FF147B58E7B}" srcOrd="0" destOrd="0" presId="urn:microsoft.com/office/officeart/2018/2/layout/IconCircleList"/>
    <dgm:cxn modelId="{3C413898-5CF1-4740-AC40-38DF691030B2}" type="presOf" srcId="{4C84DE13-4025-4201-B26B-4B8F9C9EC283}" destId="{D360F06D-EC7E-4D5E-8429-D06D42685C0E}" srcOrd="0" destOrd="0" presId="urn:microsoft.com/office/officeart/2018/2/layout/IconCircleList"/>
    <dgm:cxn modelId="{B621A299-B378-4F41-82B4-1B2F30A97502}" type="presOf" srcId="{E79D1E9A-9954-415E-8013-3C9F213DDD3E}" destId="{7EB8D770-6FAD-4EB1-955A-585D6A0E694F}" srcOrd="0" destOrd="0" presId="urn:microsoft.com/office/officeart/2018/2/layout/IconCircleList"/>
    <dgm:cxn modelId="{21C254CD-F611-45F6-84E2-34C6459FC67F}" type="presOf" srcId="{E3AD1878-6CCE-4935-987A-1F1EEF62F5CC}" destId="{48DBC02E-ED34-495B-AB9A-FA2D75B26D8F}" srcOrd="0" destOrd="0" presId="urn:microsoft.com/office/officeart/2018/2/layout/IconCircleList"/>
    <dgm:cxn modelId="{DB9A21DF-AB4E-4510-B039-C080462EC713}" srcId="{DC307015-C59D-48BE-94C3-BC554C5A2B22}" destId="{951505CB-2249-4EAE-B5A2-B513FE5EA9B2}" srcOrd="3" destOrd="0" parTransId="{F6603D90-22A7-438E-8B6A-11B3E8A4C2C3}" sibTransId="{76FA8677-3525-48C6-96B4-19EF9CEC9910}"/>
    <dgm:cxn modelId="{E2BB96E1-966F-4105-AA14-FDE789F79AB5}" srcId="{DC307015-C59D-48BE-94C3-BC554C5A2B22}" destId="{4C84DE13-4025-4201-B26B-4B8F9C9EC283}" srcOrd="2" destOrd="0" parTransId="{7B4E5E54-75D2-4927-BDF4-42FEBECA4971}" sibTransId="{1C3E11C3-C87D-4872-818F-001C7DA0C5D4}"/>
    <dgm:cxn modelId="{C7E7E2EE-9864-42CB-BF12-CEB25E8F8119}" type="presOf" srcId="{951505CB-2249-4EAE-B5A2-B513FE5EA9B2}" destId="{00792547-EC8A-4A80-9014-6D33BF7E0136}" srcOrd="0" destOrd="0" presId="urn:microsoft.com/office/officeart/2018/2/layout/IconCircleList"/>
    <dgm:cxn modelId="{153D9D4C-FCFD-4ED3-AB5F-1770A1DC3292}" type="presParOf" srcId="{4BDDBCED-ECF1-4D69-AF65-F37BCC528B0F}" destId="{2B0CB4B8-17E9-4B05-8C83-EFEA7893DDD6}" srcOrd="0" destOrd="0" presId="urn:microsoft.com/office/officeart/2018/2/layout/IconCircleList"/>
    <dgm:cxn modelId="{D14E19D2-6120-4920-ADB7-891506F77B47}" type="presParOf" srcId="{2B0CB4B8-17E9-4B05-8C83-EFEA7893DDD6}" destId="{1CB9D247-0F37-49F2-94E3-C9CD52E1573B}" srcOrd="0" destOrd="0" presId="urn:microsoft.com/office/officeart/2018/2/layout/IconCircleList"/>
    <dgm:cxn modelId="{E6828CF0-F43E-4EEB-8780-CC12EB9024C8}" type="presParOf" srcId="{1CB9D247-0F37-49F2-94E3-C9CD52E1573B}" destId="{D2251FBA-446D-4128-B3D1-E0946B9AC0F1}" srcOrd="0" destOrd="0" presId="urn:microsoft.com/office/officeart/2018/2/layout/IconCircleList"/>
    <dgm:cxn modelId="{C212541E-271B-40E6-BE74-CEB2DE0FD001}" type="presParOf" srcId="{1CB9D247-0F37-49F2-94E3-C9CD52E1573B}" destId="{68343166-D1DB-4795-BE86-7286E4ADD726}" srcOrd="1" destOrd="0" presId="urn:microsoft.com/office/officeart/2018/2/layout/IconCircleList"/>
    <dgm:cxn modelId="{4FE042F1-4EAC-40D7-B729-9263395F7CD8}" type="presParOf" srcId="{1CB9D247-0F37-49F2-94E3-C9CD52E1573B}" destId="{2349C65C-AA25-4BF8-9EDE-411988E305A5}" srcOrd="2" destOrd="0" presId="urn:microsoft.com/office/officeart/2018/2/layout/IconCircleList"/>
    <dgm:cxn modelId="{65E6FB0F-9669-4F6A-926C-D0011DB1D51E}" type="presParOf" srcId="{1CB9D247-0F37-49F2-94E3-C9CD52E1573B}" destId="{48DBC02E-ED34-495B-AB9A-FA2D75B26D8F}" srcOrd="3" destOrd="0" presId="urn:microsoft.com/office/officeart/2018/2/layout/IconCircleList"/>
    <dgm:cxn modelId="{1273A562-9F21-4A33-A410-5395399AABCC}" type="presParOf" srcId="{2B0CB4B8-17E9-4B05-8C83-EFEA7893DDD6}" destId="{AD37B05E-BD68-4BFB-A85D-6126515EA0AA}" srcOrd="1" destOrd="0" presId="urn:microsoft.com/office/officeart/2018/2/layout/IconCircleList"/>
    <dgm:cxn modelId="{EC6CF0B3-6E86-4A5A-A547-4D7207DC0ED0}" type="presParOf" srcId="{2B0CB4B8-17E9-4B05-8C83-EFEA7893DDD6}" destId="{298BBA0D-7641-4689-9023-D4CFBD5F8C96}" srcOrd="2" destOrd="0" presId="urn:microsoft.com/office/officeart/2018/2/layout/IconCircleList"/>
    <dgm:cxn modelId="{85616486-F214-4845-A595-F9469ACBE352}" type="presParOf" srcId="{298BBA0D-7641-4689-9023-D4CFBD5F8C96}" destId="{92197C75-D650-45CB-A1D9-A55BD1CEFD6A}" srcOrd="0" destOrd="0" presId="urn:microsoft.com/office/officeart/2018/2/layout/IconCircleList"/>
    <dgm:cxn modelId="{CDAEFC2F-556C-47A4-B766-51384EAD3B9E}" type="presParOf" srcId="{298BBA0D-7641-4689-9023-D4CFBD5F8C96}" destId="{B090BBD2-0423-4B39-B259-58DD62947E88}" srcOrd="1" destOrd="0" presId="urn:microsoft.com/office/officeart/2018/2/layout/IconCircleList"/>
    <dgm:cxn modelId="{F26217BE-3AEA-4D1F-86EC-7C5C98BBC5B1}" type="presParOf" srcId="{298BBA0D-7641-4689-9023-D4CFBD5F8C96}" destId="{70C2AC72-F742-47AE-911A-B71B883D1CE8}" srcOrd="2" destOrd="0" presId="urn:microsoft.com/office/officeart/2018/2/layout/IconCircleList"/>
    <dgm:cxn modelId="{DDDA49C9-3CB2-44FC-95DB-7C08E99D15A0}" type="presParOf" srcId="{298BBA0D-7641-4689-9023-D4CFBD5F8C96}" destId="{7EB8D770-6FAD-4EB1-955A-585D6A0E694F}" srcOrd="3" destOrd="0" presId="urn:microsoft.com/office/officeart/2018/2/layout/IconCircleList"/>
    <dgm:cxn modelId="{D998638A-8726-4324-BCFF-5441A3CA6ADE}" type="presParOf" srcId="{2B0CB4B8-17E9-4B05-8C83-EFEA7893DDD6}" destId="{504DB3AE-3139-449E-8BC6-5DFE1237155A}" srcOrd="3" destOrd="0" presId="urn:microsoft.com/office/officeart/2018/2/layout/IconCircleList"/>
    <dgm:cxn modelId="{B69982B6-05CE-4529-B860-24AA08FEF143}" type="presParOf" srcId="{2B0CB4B8-17E9-4B05-8C83-EFEA7893DDD6}" destId="{89B99C4B-F0CD-4D20-BAA6-ADB131266FE2}" srcOrd="4" destOrd="0" presId="urn:microsoft.com/office/officeart/2018/2/layout/IconCircleList"/>
    <dgm:cxn modelId="{3E413255-D3D1-4931-817B-09943739EF5D}" type="presParOf" srcId="{89B99C4B-F0CD-4D20-BAA6-ADB131266FE2}" destId="{F8E3A6B5-B39E-442F-B7CE-02C1450275C1}" srcOrd="0" destOrd="0" presId="urn:microsoft.com/office/officeart/2018/2/layout/IconCircleList"/>
    <dgm:cxn modelId="{2FD878C8-E6CA-4522-9709-84FB1C5C4A41}" type="presParOf" srcId="{89B99C4B-F0CD-4D20-BAA6-ADB131266FE2}" destId="{CD70A520-2257-4BE9-866C-6246A6F3F6FC}" srcOrd="1" destOrd="0" presId="urn:microsoft.com/office/officeart/2018/2/layout/IconCircleList"/>
    <dgm:cxn modelId="{D5564E4D-2B19-461C-8E31-81F17C479FA1}" type="presParOf" srcId="{89B99C4B-F0CD-4D20-BAA6-ADB131266FE2}" destId="{4AD17E14-E8CE-49F5-BEBD-DDBC0ED190E8}" srcOrd="2" destOrd="0" presId="urn:microsoft.com/office/officeart/2018/2/layout/IconCircleList"/>
    <dgm:cxn modelId="{98D291C3-6FE1-45AC-B738-9CF7E1B85055}" type="presParOf" srcId="{89B99C4B-F0CD-4D20-BAA6-ADB131266FE2}" destId="{D360F06D-EC7E-4D5E-8429-D06D42685C0E}" srcOrd="3" destOrd="0" presId="urn:microsoft.com/office/officeart/2018/2/layout/IconCircleList"/>
    <dgm:cxn modelId="{018CBFB2-5201-4DCC-8313-5B43C46EAB37}" type="presParOf" srcId="{2B0CB4B8-17E9-4B05-8C83-EFEA7893DDD6}" destId="{A59CB2EA-22EA-49F8-A6E4-6FF147B58E7B}" srcOrd="5" destOrd="0" presId="urn:microsoft.com/office/officeart/2018/2/layout/IconCircleList"/>
    <dgm:cxn modelId="{F44556A0-75DC-419D-896D-08D32BDD17EA}" type="presParOf" srcId="{2B0CB4B8-17E9-4B05-8C83-EFEA7893DDD6}" destId="{10336DDE-30A5-481C-B8EF-BD4BDB0B7AAD}" srcOrd="6" destOrd="0" presId="urn:microsoft.com/office/officeart/2018/2/layout/IconCircleList"/>
    <dgm:cxn modelId="{EA71CD31-7551-4E04-BB1B-60349307E873}" type="presParOf" srcId="{10336DDE-30A5-481C-B8EF-BD4BDB0B7AAD}" destId="{01B01CFB-95C6-4D15-A6D4-6634A09896DE}" srcOrd="0" destOrd="0" presId="urn:microsoft.com/office/officeart/2018/2/layout/IconCircleList"/>
    <dgm:cxn modelId="{31157264-7D0C-403F-A3CC-0396329A59F3}" type="presParOf" srcId="{10336DDE-30A5-481C-B8EF-BD4BDB0B7AAD}" destId="{66BBAB6C-1C78-4EA9-92CE-833FDEC80135}" srcOrd="1" destOrd="0" presId="urn:microsoft.com/office/officeart/2018/2/layout/IconCircleList"/>
    <dgm:cxn modelId="{EB814566-6596-4256-B30A-E237DB778E3A}" type="presParOf" srcId="{10336DDE-30A5-481C-B8EF-BD4BDB0B7AAD}" destId="{B19AAAD8-7897-452F-AE84-034B6AEB3024}" srcOrd="2" destOrd="0" presId="urn:microsoft.com/office/officeart/2018/2/layout/IconCircleList"/>
    <dgm:cxn modelId="{772516DC-B595-4C93-9938-B2FD59C19205}" type="presParOf" srcId="{10336DDE-30A5-481C-B8EF-BD4BDB0B7AAD}" destId="{00792547-EC8A-4A80-9014-6D33BF7E0136}"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51FBA-446D-4128-B3D1-E0946B9AC0F1}">
      <dsp:nvSpPr>
        <dsp:cNvPr id="0" name=""/>
        <dsp:cNvSpPr/>
      </dsp:nvSpPr>
      <dsp:spPr>
        <a:xfrm>
          <a:off x="212335" y="469890"/>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343166-D1DB-4795-BE86-7286E4ADD726}">
      <dsp:nvSpPr>
        <dsp:cNvPr id="0" name=""/>
        <dsp:cNvSpPr/>
      </dsp:nvSpPr>
      <dsp:spPr>
        <a:xfrm>
          <a:off x="492877" y="7504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DBC02E-ED34-495B-AB9A-FA2D75B26D8F}">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b="1" kern="1200"/>
            <a:t>Fairness Measurement</a:t>
          </a:r>
          <a:br>
            <a:rPr lang="en-US" sz="2100" kern="1200"/>
          </a:br>
          <a:r>
            <a:rPr lang="en-US" sz="2100" kern="1200"/>
            <a:t>What are the different ways to measure Fairness</a:t>
          </a:r>
        </a:p>
      </dsp:txBody>
      <dsp:txXfrm>
        <a:off x="1834517" y="469890"/>
        <a:ext cx="3148942" cy="1335915"/>
      </dsp:txXfrm>
    </dsp:sp>
    <dsp:sp modelId="{92197C75-D650-45CB-A1D9-A55BD1CEFD6A}">
      <dsp:nvSpPr>
        <dsp:cNvPr id="0" name=""/>
        <dsp:cNvSpPr/>
      </dsp:nvSpPr>
      <dsp:spPr>
        <a:xfrm>
          <a:off x="5532139" y="469890"/>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90BBD2-0423-4B39-B259-58DD62947E88}">
      <dsp:nvSpPr>
        <dsp:cNvPr id="0" name=""/>
        <dsp:cNvSpPr/>
      </dsp:nvSpPr>
      <dsp:spPr>
        <a:xfrm>
          <a:off x="5812681" y="750432"/>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B8D770-6FAD-4EB1-955A-585D6A0E694F}">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b="1" kern="1200"/>
            <a:t>Predictive Performance</a:t>
          </a:r>
          <a:br>
            <a:rPr lang="en-US" sz="2100" kern="1200"/>
          </a:br>
          <a:r>
            <a:rPr lang="en-US" sz="2100" kern="1200"/>
            <a:t>How well is the model performing</a:t>
          </a:r>
        </a:p>
      </dsp:txBody>
      <dsp:txXfrm>
        <a:off x="7154322" y="469890"/>
        <a:ext cx="3148942" cy="1335915"/>
      </dsp:txXfrm>
    </dsp:sp>
    <dsp:sp modelId="{F8E3A6B5-B39E-442F-B7CE-02C1450275C1}">
      <dsp:nvSpPr>
        <dsp:cNvPr id="0" name=""/>
        <dsp:cNvSpPr/>
      </dsp:nvSpPr>
      <dsp:spPr>
        <a:xfrm>
          <a:off x="212335" y="2545532"/>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70A520-2257-4BE9-866C-6246A6F3F6FC}">
      <dsp:nvSpPr>
        <dsp:cNvPr id="0" name=""/>
        <dsp:cNvSpPr/>
      </dsp:nvSpPr>
      <dsp:spPr>
        <a:xfrm>
          <a:off x="492877" y="2826074"/>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60F06D-EC7E-4D5E-8429-D06D42685C0E}">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b="1" kern="1200"/>
            <a:t>Calibration</a:t>
          </a:r>
          <a:br>
            <a:rPr lang="en-US" sz="2100" kern="1200"/>
          </a:br>
          <a:r>
            <a:rPr lang="en-US" sz="2100" kern="1200"/>
            <a:t>How good is the model calibration</a:t>
          </a:r>
        </a:p>
      </dsp:txBody>
      <dsp:txXfrm>
        <a:off x="1834517" y="2545532"/>
        <a:ext cx="3148942" cy="1335915"/>
      </dsp:txXfrm>
    </dsp:sp>
    <dsp:sp modelId="{01B01CFB-95C6-4D15-A6D4-6634A09896DE}">
      <dsp:nvSpPr>
        <dsp:cNvPr id="0" name=""/>
        <dsp:cNvSpPr/>
      </dsp:nvSpPr>
      <dsp:spPr>
        <a:xfrm>
          <a:off x="5532139" y="2545532"/>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BBAB6C-1C78-4EA9-92CE-833FDEC80135}">
      <dsp:nvSpPr>
        <dsp:cNvPr id="0" name=""/>
        <dsp:cNvSpPr/>
      </dsp:nvSpPr>
      <dsp:spPr>
        <a:xfrm>
          <a:off x="5812681" y="2826074"/>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792547-EC8A-4A80-9014-6D33BF7E0136}">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b="1" kern="1200"/>
            <a:t>Intervention &amp; Allocation</a:t>
          </a:r>
          <a:br>
            <a:rPr lang="en-US" sz="2100" kern="1200"/>
          </a:br>
          <a:r>
            <a:rPr lang="en-US" sz="2100" kern="1200"/>
            <a:t>How are the insights from the model being used to intervene</a:t>
          </a:r>
        </a:p>
      </dsp:txBody>
      <dsp:txXfrm>
        <a:off x="7154322" y="2545532"/>
        <a:ext cx="3148942" cy="133591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74D33-A9C7-3443-8443-5D34A4053B2F}" type="datetimeFigureOut">
              <a:rPr lang="en-US" smtClean="0"/>
              <a:t>1/18/2021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05E0FA-F2C0-E644-A2AB-B1DCBFC3D38A}" type="slidenum">
              <a:rPr lang="en-US" smtClean="0"/>
              <a:t>‹#›</a:t>
            </a:fld>
            <a:endParaRPr lang="en-US"/>
          </a:p>
        </p:txBody>
      </p:sp>
    </p:spTree>
    <p:extLst>
      <p:ext uri="{BB962C8B-B14F-4D97-AF65-F5344CB8AC3E}">
        <p14:creationId xmlns:p14="http://schemas.microsoft.com/office/powerpoint/2010/main" val="1840280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clu.org/blog/privacy-technology/pitfalls-artificial-intelligence-decisionmaking-highlighted-idaho-aclu-cas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d-lab.mit.edu/sites/default/files/inline-files/Exploring_fairness_in_machine_learning_for_international_development_28022020_pages.pdf"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sciencemag.org/news/2018/02/missing-data-hinder-replication-artificial-intelligence-studies"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4</a:t>
            </a:fld>
            <a:endParaRPr lang="en-US"/>
          </a:p>
        </p:txBody>
      </p:sp>
    </p:spTree>
    <p:extLst>
      <p:ext uri="{BB962C8B-B14F-4D97-AF65-F5344CB8AC3E}">
        <p14:creationId xmlns:p14="http://schemas.microsoft.com/office/powerpoint/2010/main" val="278267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15</a:t>
            </a:fld>
            <a:endParaRPr lang="en-US"/>
          </a:p>
        </p:txBody>
      </p:sp>
    </p:spTree>
    <p:extLst>
      <p:ext uri="{BB962C8B-B14F-4D97-AF65-F5344CB8AC3E}">
        <p14:creationId xmlns:p14="http://schemas.microsoft.com/office/powerpoint/2010/main" val="3253596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16</a:t>
            </a:fld>
            <a:endParaRPr lang="en-US"/>
          </a:p>
        </p:txBody>
      </p:sp>
    </p:spTree>
    <p:extLst>
      <p:ext uri="{BB962C8B-B14F-4D97-AF65-F5344CB8AC3E}">
        <p14:creationId xmlns:p14="http://schemas.microsoft.com/office/powerpoint/2010/main" val="3112826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17</a:t>
            </a:fld>
            <a:endParaRPr lang="en-US"/>
          </a:p>
        </p:txBody>
      </p:sp>
    </p:spTree>
    <p:extLst>
      <p:ext uri="{BB962C8B-B14F-4D97-AF65-F5344CB8AC3E}">
        <p14:creationId xmlns:p14="http://schemas.microsoft.com/office/powerpoint/2010/main" val="3861952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buFont typeface="Arial,Sans-Serif"/>
              <a:buChar char="•"/>
            </a:pPr>
            <a:r>
              <a:rPr lang="en-US"/>
              <a:t>Selection/sample bias - selection of individuals, groups or data for analysis in such a way that proper randomization is not achieved, thereby ensuring that the sample obtained is not representative of the population intended to be analyzed</a:t>
            </a:r>
          </a:p>
          <a:p>
            <a:pPr marL="285750" indent="-285750">
              <a:lnSpc>
                <a:spcPct val="107000"/>
              </a:lnSpc>
              <a:buFont typeface="Arial,Sans-Serif"/>
              <a:buChar char="•"/>
            </a:pPr>
            <a:r>
              <a:rPr lang="en-US"/>
              <a:t>Response bias - tendency for participants to respond to tests or assessment items based on some factor other than the content; also, there is a consistent difference between those who agree to provide responses and those who refuse</a:t>
            </a:r>
          </a:p>
          <a:p>
            <a:pPr marL="285750" indent="-285750">
              <a:lnSpc>
                <a:spcPct val="107000"/>
              </a:lnSpc>
              <a:buFont typeface="Arial,Sans-Serif"/>
              <a:buChar char="•"/>
            </a:pPr>
            <a:r>
              <a:rPr lang="en-US"/>
              <a:t>Publication bias - there is a greater likelihood that studies with positive results will be published</a:t>
            </a:r>
          </a:p>
          <a:p>
            <a:pPr marL="285750" indent="-285750">
              <a:lnSpc>
                <a:spcPct val="107000"/>
              </a:lnSpc>
              <a:buFont typeface="Arial,Sans-Serif"/>
              <a:buChar char="•"/>
            </a:pPr>
            <a:r>
              <a:rPr lang="en-US"/>
              <a:t>Prejudicial/Latent bias - training data content is influenced by stereotypes or prejudice within the population</a:t>
            </a:r>
          </a:p>
          <a:p>
            <a:pPr marL="285750" indent="-285750">
              <a:lnSpc>
                <a:spcPct val="107000"/>
              </a:lnSpc>
              <a:buFont typeface="Arial,Sans-Serif"/>
              <a:buChar char="•"/>
            </a:pPr>
            <a:r>
              <a:rPr lang="en-US"/>
              <a:t>Measurement bias - a systematic measurement error (e.g. offset baseline) that skews all data</a:t>
            </a:r>
          </a:p>
          <a:p>
            <a:pPr marL="285750" indent="-285750">
              <a:lnSpc>
                <a:spcPct val="107000"/>
              </a:lnSpc>
              <a:buFont typeface="Arial,Sans-Serif"/>
              <a:buChar char="•"/>
            </a:pPr>
            <a:r>
              <a:rPr lang="en-US"/>
              <a:t>Hawthorne effect - the alteration of behavior by the subjects of a study due to their awareness of being observed</a:t>
            </a:r>
          </a:p>
          <a:p>
            <a:pPr marL="285750" indent="-285750">
              <a:lnSpc>
                <a:spcPct val="107000"/>
              </a:lnSpc>
              <a:buFont typeface="Arial,Sans-Serif"/>
              <a:buChar char="•"/>
            </a:pPr>
            <a:r>
              <a:rPr lang="en-US"/>
              <a:t>Social desirability bias – desire for participants to respond to potentially private or sensitive topics in a manner that seeks approval, especially in cases where anonymity and confidentiality cannot be guaranteed</a:t>
            </a:r>
          </a:p>
          <a:p>
            <a:pPr marL="285750" indent="-285750">
              <a:lnSpc>
                <a:spcPct val="107000"/>
              </a:lnSpc>
              <a:spcAft>
                <a:spcPts val="800"/>
              </a:spcAft>
              <a:buFont typeface="Arial,Sans-Serif"/>
              <a:buChar char="•"/>
            </a:pPr>
            <a:r>
              <a:rPr lang="en-US"/>
              <a:t>Self-reporting bias - measurement inaccuracy that originates with the respondent due to varying baseline, desire to hide the truth, or some other influence (see response bias and social desirability bias)</a:t>
            </a:r>
          </a:p>
          <a:p>
            <a:pPr marL="285750" indent="-285750">
              <a:lnSpc>
                <a:spcPct val="107000"/>
              </a:lnSpc>
              <a:spcAft>
                <a:spcPts val="800"/>
              </a:spcAft>
              <a:buFont typeface="Arial,Sans-Serif"/>
              <a:buChar char="•"/>
            </a:pPr>
            <a:r>
              <a:rPr lang="en-US"/>
              <a:t>Recall bias - participants can erroneously provide responses that depend on his/her ability to recall past event</a:t>
            </a:r>
            <a:endParaRPr lang="en-US">
              <a:cs typeface="Calibri"/>
            </a:endParaRPr>
          </a:p>
          <a:p>
            <a:pPr marL="285750" indent="-285750">
              <a:lnSpc>
                <a:spcPct val="107000"/>
              </a:lnSpc>
              <a:spcAft>
                <a:spcPts val="800"/>
              </a:spcAft>
              <a:buFont typeface="Arial,Sans-Serif"/>
              <a:buChar char="•"/>
            </a:pPr>
            <a:endParaRPr lang="en-US">
              <a:cs typeface="Calibri"/>
            </a:endParaRPr>
          </a:p>
          <a:p>
            <a:pPr marL="285750" indent="-285750">
              <a:lnSpc>
                <a:spcPct val="107000"/>
              </a:lnSpc>
              <a:spcAft>
                <a:spcPts val="800"/>
              </a:spcAft>
              <a:buFont typeface="Arial,Sans-Serif"/>
              <a:buChar char="•"/>
            </a:pPr>
            <a:endParaRPr lang="en-US"/>
          </a:p>
          <a:p>
            <a:pPr marL="285750" indent="-285750">
              <a:lnSpc>
                <a:spcPct val="107000"/>
              </a:lnSpc>
              <a:spcAft>
                <a:spcPts val="800"/>
              </a:spcAft>
              <a:buFont typeface="Arial,Sans-Serif"/>
              <a:buChar char="•"/>
            </a:pPr>
            <a:r>
              <a:rPr lang="en-US"/>
              <a:t>Algorithmic bias - systematic and repeatable errors that create unfair outcomes</a:t>
            </a:r>
          </a:p>
          <a:p>
            <a:pPr marL="285750" indent="-285750">
              <a:lnSpc>
                <a:spcPct val="107000"/>
              </a:lnSpc>
              <a:spcAft>
                <a:spcPts val="800"/>
              </a:spcAft>
              <a:buFont typeface="Arial,Sans-Serif"/>
              <a:buChar char="•"/>
            </a:pPr>
            <a:r>
              <a:rPr lang="en-US">
                <a:cs typeface="Calibri"/>
              </a:rPr>
              <a:t>Preexisting - </a:t>
            </a:r>
            <a:r>
              <a:rPr lang="en-US"/>
              <a:t>codification of already-present biases</a:t>
            </a:r>
          </a:p>
          <a:p>
            <a:pPr marL="285750" indent="-285750">
              <a:lnSpc>
                <a:spcPct val="107000"/>
              </a:lnSpc>
              <a:spcAft>
                <a:spcPts val="800"/>
              </a:spcAft>
              <a:buFont typeface="Arial,Sans-Serif"/>
              <a:buChar char="•"/>
            </a:pPr>
            <a:r>
              <a:rPr lang="en-US">
                <a:cs typeface="Calibri"/>
              </a:rPr>
              <a:t>Technical - </a:t>
            </a:r>
            <a:r>
              <a:rPr lang="en-US"/>
              <a:t>occurs due to the technical limitations of actually presenting the data (e.g., names at the top of a list will get preference, even if scored equally to those lower down)</a:t>
            </a:r>
            <a:endParaRPr lang="en-US">
              <a:cs typeface="Calibri"/>
            </a:endParaRPr>
          </a:p>
          <a:p>
            <a:pPr marL="285750" indent="-285750">
              <a:lnSpc>
                <a:spcPct val="107000"/>
              </a:lnSpc>
              <a:spcAft>
                <a:spcPts val="800"/>
              </a:spcAft>
              <a:buFont typeface="Arial,Sans-Serif"/>
              <a:buChar char="•"/>
            </a:pPr>
            <a:r>
              <a:rPr lang="en-US">
                <a:cs typeface="Calibri"/>
              </a:rPr>
              <a:t>Emergent - </a:t>
            </a:r>
            <a:r>
              <a:rPr lang="en-US"/>
              <a:t>development of new biases or new understandings of biases as technology develops (e.g., growing popularity of audiobooks in favor of print disadvantages the deaf population)</a:t>
            </a:r>
            <a:endParaRPr lang="en-US">
              <a:cs typeface="Calibri"/>
            </a:endParaRPr>
          </a:p>
        </p:txBody>
      </p:sp>
      <p:sp>
        <p:nvSpPr>
          <p:cNvPr id="4" name="Slide Number Placeholder 3"/>
          <p:cNvSpPr>
            <a:spLocks noGrp="1"/>
          </p:cNvSpPr>
          <p:nvPr>
            <p:ph type="sldNum" sz="quarter" idx="5"/>
          </p:nvPr>
        </p:nvSpPr>
        <p:spPr/>
        <p:txBody>
          <a:bodyPr/>
          <a:lstStyle/>
          <a:p>
            <a:fld id="{F9DC6F3B-2100-1A41-AFF5-C3792B13F2DC}" type="slidenum">
              <a:rPr lang="en-US" smtClean="0"/>
              <a:t>21</a:t>
            </a:fld>
            <a:endParaRPr lang="en-US"/>
          </a:p>
        </p:txBody>
      </p:sp>
    </p:spTree>
    <p:extLst>
      <p:ext uri="{BB962C8B-B14F-4D97-AF65-F5344CB8AC3E}">
        <p14:creationId xmlns:p14="http://schemas.microsoft.com/office/powerpoint/2010/main" val="3694971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a:spLocks noGrp="1" noRot="1" noChangeAspect="1"/>
          </p:cNvSpPr>
          <p:nvPr>
            <p:ph type="sldImg"/>
          </p:nvPr>
        </p:nvSpPr>
        <p:spPr>
          <a:prstGeom prst="rect">
            <a:avLst/>
          </a:prstGeom>
        </p:spPr>
        <p:txBody>
          <a:bodyPr/>
          <a:lstStyle/>
          <a:p>
            <a:endParaRPr/>
          </a:p>
        </p:txBody>
      </p:sp>
      <p:sp>
        <p:nvSpPr>
          <p:cNvPr id="519" name="Shape 519"/>
          <p:cNvSpPr>
            <a:spLocks noGrp="1"/>
          </p:cNvSpPr>
          <p:nvPr>
            <p:ph type="body" sz="quarter" idx="1"/>
          </p:nvPr>
        </p:nvSpPr>
        <p:spPr>
          <a:prstGeom prst="rect">
            <a:avLst/>
          </a:prstGeom>
        </p:spPr>
        <p:txBody>
          <a:bodyPr/>
          <a:lstStyle/>
          <a:p>
            <a:r>
              <a:t>The third issue and final issue that we as data scientists are struggling with today is building models that stand the test of “Fairness”. Lets look at some examples. The data in this plot tells us that children and young adults with different ethnicities are bound to have different distributions of HbA1c values just within the US. Any model that ignores this variation will optimize for the ethnicity that is most prevalent in the underlying dataset on which it was trained. Not just ethnicity but age, gender and even social determinants can often lead to significant variation and AI that is not tuned to estimate and eliminate such bias will produce biased models.</a:t>
            </a:r>
          </a:p>
        </p:txBody>
      </p:sp>
    </p:spTree>
    <p:extLst>
      <p:ext uri="{BB962C8B-B14F-4D97-AF65-F5344CB8AC3E}">
        <p14:creationId xmlns:p14="http://schemas.microsoft.com/office/powerpoint/2010/main" val="1438067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24</a:t>
            </a:fld>
            <a:endParaRPr lang="en-US"/>
          </a:p>
        </p:txBody>
      </p:sp>
    </p:spTree>
    <p:extLst>
      <p:ext uri="{BB962C8B-B14F-4D97-AF65-F5344CB8AC3E}">
        <p14:creationId xmlns:p14="http://schemas.microsoft.com/office/powerpoint/2010/main" val="1159530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25</a:t>
            </a:fld>
            <a:endParaRPr lang="en-US"/>
          </a:p>
        </p:txBody>
      </p:sp>
    </p:spTree>
    <p:extLst>
      <p:ext uri="{BB962C8B-B14F-4D97-AF65-F5344CB8AC3E}">
        <p14:creationId xmlns:p14="http://schemas.microsoft.com/office/powerpoint/2010/main" val="314509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28</a:t>
            </a:fld>
            <a:endParaRPr lang="en-US"/>
          </a:p>
        </p:txBody>
      </p:sp>
    </p:spTree>
    <p:extLst>
      <p:ext uri="{BB962C8B-B14F-4D97-AF65-F5344CB8AC3E}">
        <p14:creationId xmlns:p14="http://schemas.microsoft.com/office/powerpoint/2010/main" val="2541584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30</a:t>
            </a:fld>
            <a:endParaRPr lang="en-US"/>
          </a:p>
        </p:txBody>
      </p:sp>
    </p:spTree>
    <p:extLst>
      <p:ext uri="{BB962C8B-B14F-4D97-AF65-F5344CB8AC3E}">
        <p14:creationId xmlns:p14="http://schemas.microsoft.com/office/powerpoint/2010/main" val="1318043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https://towardsdatascience.com/a-tutorial-on-fairness-in-machine-learning-3ff8ba1040cb</a:t>
            </a:r>
          </a:p>
        </p:txBody>
      </p:sp>
      <p:sp>
        <p:nvSpPr>
          <p:cNvPr id="4" name="Slide Number Placeholder 3"/>
          <p:cNvSpPr>
            <a:spLocks noGrp="1"/>
          </p:cNvSpPr>
          <p:nvPr>
            <p:ph type="sldNum" sz="quarter" idx="5"/>
          </p:nvPr>
        </p:nvSpPr>
        <p:spPr/>
        <p:txBody>
          <a:bodyPr/>
          <a:lstStyle/>
          <a:p>
            <a:fld id="{3405E0FA-F2C0-E644-A2AB-B1DCBFC3D38A}" type="slidenum">
              <a:rPr lang="en-US" smtClean="0"/>
              <a:t>32</a:t>
            </a:fld>
            <a:endParaRPr lang="en-US"/>
          </a:p>
        </p:txBody>
      </p:sp>
    </p:spTree>
    <p:extLst>
      <p:ext uri="{BB962C8B-B14F-4D97-AF65-F5344CB8AC3E}">
        <p14:creationId xmlns:p14="http://schemas.microsoft.com/office/powerpoint/2010/main" val="1202114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There are racial and biased statements against Black people in pretty much all ancient medical literature be it Greek, Indian, Arab, Chinese</a:t>
            </a:r>
          </a:p>
          <a:p>
            <a:pPr marL="171450" indent="-171450">
              <a:buFont typeface="Arial" panose="020B0604020202020204" pitchFamily="34" charset="0"/>
              <a:buChar char="•"/>
            </a:pPr>
            <a:r>
              <a:rPr lang="en-US"/>
              <a:t>The roots of modern bias and discrimination go all the way back to the birth of modern science</a:t>
            </a:r>
          </a:p>
          <a:p>
            <a:pPr marL="171450" indent="-171450">
              <a:buFont typeface="Arial" panose="020B0604020202020204" pitchFamily="34" charset="0"/>
              <a:buChar char="•"/>
            </a:pPr>
            <a:r>
              <a:rPr lang="en-US"/>
              <a:t>Representation of Blacks in the medical profession was non-existent in the West which made perpetuation of bias easier/worse</a:t>
            </a:r>
          </a:p>
        </p:txBody>
      </p:sp>
      <p:sp>
        <p:nvSpPr>
          <p:cNvPr id="4" name="Slide Number Placeholder 3"/>
          <p:cNvSpPr>
            <a:spLocks noGrp="1"/>
          </p:cNvSpPr>
          <p:nvPr>
            <p:ph type="sldNum" sz="quarter" idx="5"/>
          </p:nvPr>
        </p:nvSpPr>
        <p:spPr/>
        <p:txBody>
          <a:bodyPr/>
          <a:lstStyle/>
          <a:p>
            <a:fld id="{527484F7-BDFF-C344-AB64-7C63510DABD1}" type="slidenum">
              <a:rPr lang="en-US" smtClean="0"/>
              <a:t>5</a:t>
            </a:fld>
            <a:endParaRPr lang="en-US"/>
          </a:p>
        </p:txBody>
      </p:sp>
    </p:spTree>
    <p:extLst>
      <p:ext uri="{BB962C8B-B14F-4D97-AF65-F5344CB8AC3E}">
        <p14:creationId xmlns:p14="http://schemas.microsoft.com/office/powerpoint/2010/main" val="1311127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292929"/>
                </a:solidFill>
                <a:effectLst/>
                <a:latin typeface="charter"/>
              </a:rPr>
              <a:t>where X, X’ ∈ Rᵈ are two input feature vectors, and D and d are metric functions over the input space and the output space respectively</a:t>
            </a:r>
          </a:p>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37</a:t>
            </a:fld>
            <a:endParaRPr lang="en-US"/>
          </a:p>
        </p:txBody>
      </p:sp>
    </p:spTree>
    <p:extLst>
      <p:ext uri="{BB962C8B-B14F-4D97-AF65-F5344CB8AC3E}">
        <p14:creationId xmlns:p14="http://schemas.microsoft.com/office/powerpoint/2010/main" val="2354267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Shape 573"/>
          <p:cNvSpPr>
            <a:spLocks noGrp="1" noRot="1" noChangeAspect="1"/>
          </p:cNvSpPr>
          <p:nvPr>
            <p:ph type="sldImg"/>
          </p:nvPr>
        </p:nvSpPr>
        <p:spPr>
          <a:prstGeom prst="rect">
            <a:avLst/>
          </a:prstGeom>
        </p:spPr>
        <p:txBody>
          <a:bodyPr/>
          <a:lstStyle/>
          <a:p>
            <a:endParaRPr/>
          </a:p>
        </p:txBody>
      </p:sp>
      <p:sp>
        <p:nvSpPr>
          <p:cNvPr id="574" name="Shape 574"/>
          <p:cNvSpPr>
            <a:spLocks noGrp="1"/>
          </p:cNvSpPr>
          <p:nvPr>
            <p:ph type="body" sz="quarter" idx="1"/>
          </p:nvPr>
        </p:nvSpPr>
        <p:spPr>
          <a:prstGeom prst="rect">
            <a:avLst/>
          </a:prstGeom>
        </p:spPr>
        <p:txBody>
          <a:bodyPr/>
          <a:lstStyle/>
          <a:p>
            <a:r>
              <a:rPr lang="en-US"/>
              <a:t>Fairness in ML has been an area of active research for the last few years. Late 2000s to late 2010s We will focus on definitions as they relate to healthcare, that said we will not </a:t>
            </a:r>
          </a:p>
          <a:p>
            <a:r>
              <a:t>Going deeper into the types of fairness we can start to study the foundations systematically. For example, due to the Unawareness bias, eliminating sensitive attributes from training data does not guarantee that highly correlated features will not act as proxies. </a:t>
            </a:r>
          </a:p>
          <a:p>
            <a:r>
              <a:t>Similarly, it may not be easy to accomplish predictive rate parity or sufficiency for multiple cohorts in the dataset. &lt;CLICK&gt;</a:t>
            </a:r>
            <a:endParaRPr lang="en-US"/>
          </a:p>
          <a:p>
            <a:endParaRPr lang="en-US"/>
          </a:p>
          <a:p>
            <a:r>
              <a:rPr lang="en-US">
                <a:cs typeface="Calibri"/>
              </a:rPr>
              <a:t>Unawareness:  excluding race from a model that predicts outcomes following acute MI</a:t>
            </a:r>
          </a:p>
          <a:p>
            <a:r>
              <a:rPr lang="en-US">
                <a:cs typeface="Calibri"/>
              </a:rPr>
              <a:t>Demographic parity: ensure positive rates (I.e. rates of intervention) are the same across groups defined by race</a:t>
            </a:r>
          </a:p>
          <a:p>
            <a:r>
              <a:rPr lang="en-US">
                <a:cs typeface="Calibri"/>
              </a:rPr>
              <a:t>Equalized odds: </a:t>
            </a:r>
          </a:p>
          <a:p>
            <a:r>
              <a:rPr lang="en-US" sz="1200" b="0" i="0" kern="1200">
                <a:solidFill>
                  <a:schemeClr val="tx1"/>
                </a:solidFill>
                <a:effectLst/>
                <a:latin typeface="+mn-lt"/>
                <a:ea typeface="+mn-ea"/>
                <a:cs typeface="+mn-cs"/>
              </a:rPr>
              <a:t>The limitation of this weaker notion is that we can trade false positive rate of one group for false negative rate of another group. </a:t>
            </a:r>
          </a:p>
          <a:p>
            <a:endParaRPr lang="en-US">
              <a:cs typeface="Calibri"/>
            </a:endParaRPr>
          </a:p>
          <a:p>
            <a:r>
              <a:rPr lang="en-US">
                <a:cs typeface="Calibri"/>
              </a:rPr>
              <a:t>Predictive parity:</a:t>
            </a:r>
          </a:p>
          <a:p>
            <a:r>
              <a:rPr lang="en-US">
                <a:cs typeface="Calibri"/>
              </a:rPr>
              <a:t>Individual fairness:</a:t>
            </a:r>
          </a:p>
          <a:p>
            <a:r>
              <a:rPr lang="en-US">
                <a:cs typeface="Calibri"/>
              </a:rPr>
              <a:t>Counterfactual fairness: if the black man had been white, what services would have been offered</a:t>
            </a:r>
          </a:p>
          <a:p>
            <a:endParaRPr lang="en-US"/>
          </a:p>
        </p:txBody>
      </p:sp>
    </p:spTree>
    <p:extLst>
      <p:ext uri="{BB962C8B-B14F-4D97-AF65-F5344CB8AC3E}">
        <p14:creationId xmlns:p14="http://schemas.microsoft.com/office/powerpoint/2010/main" val="2180292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22222"/>
                </a:solidFill>
                <a:effectLst/>
                <a:latin typeface="-apple-system"/>
              </a:rPr>
              <a:t>For two groups with different outcome rates, a predictive test can have consistent error rates or consistent calibration but not both. We present outcomes using coarsened prediction scores, </a:t>
            </a:r>
            <a:r>
              <a:rPr lang="en-US" b="0" i="0" err="1">
                <a:solidFill>
                  <a:srgbClr val="222222"/>
                </a:solidFill>
                <a:effectLst/>
                <a:latin typeface="-apple-system"/>
              </a:rPr>
              <a:t>thresholded</a:t>
            </a:r>
            <a:r>
              <a:rPr lang="en-US" b="0" i="0">
                <a:solidFill>
                  <a:srgbClr val="222222"/>
                </a:solidFill>
                <a:effectLst/>
                <a:latin typeface="-apple-system"/>
              </a:rPr>
              <a:t> to divide the population (</a:t>
            </a:r>
            <a:r>
              <a:rPr lang="en-US" b="0" i="1">
                <a:solidFill>
                  <a:srgbClr val="222222"/>
                </a:solidFill>
                <a:effectLst/>
                <a:latin typeface="-apple-system"/>
              </a:rPr>
              <a:t>N</a:t>
            </a:r>
            <a:r>
              <a:rPr lang="en-US" b="0" i="0">
                <a:solidFill>
                  <a:srgbClr val="222222"/>
                </a:solidFill>
                <a:effectLst/>
                <a:latin typeface="-apple-system"/>
              </a:rPr>
              <a:t> = 100) into low and high risk strata. Confusion matrices for a low prevalence group with a 20% outcome rate (Matrix A, red) and a high prevalence group with a 30% outcome rate (Matrices B and C, green) are shown. For the low prevalence group, a predictive test with an 80% sensitivity and specificity identifies a high risk (test+) strata with an outcome rate of 50% (i.e., the positive predictive value) and a low risk (test−) strata with an outcome rate of ~6% (i.e., the false omission rate). However, as shown in Matrix B, the same sensitivity and specificity in the higher prevalence group gives rise to outcome rates of ~63% and ~10% in the high and low risk-strata, respectively. This violates the criterion of test fairness, since the meaning of a positive or negative test differs across the two groups. Holding risk-strata specific outcome rates constant would require a higher sensitivity and lower specificity (Matrix C). This violates the fairness criteria of equalized error rates. For example, the Type I error rate (i.e., the false positive rate) would almost double from 20% in the low prevalence population to ~39% in the higher prevalence population. The diagnostic odds ratio was fixed at ~16 across this example, whole numbers are used to ease interpretation.</a:t>
            </a:r>
            <a:endParaRPr lang="en-US"/>
          </a:p>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40</a:t>
            </a:fld>
            <a:endParaRPr lang="en-US"/>
          </a:p>
        </p:txBody>
      </p:sp>
    </p:spTree>
    <p:extLst>
      <p:ext uri="{BB962C8B-B14F-4D97-AF65-F5344CB8AC3E}">
        <p14:creationId xmlns:p14="http://schemas.microsoft.com/office/powerpoint/2010/main" val="2344251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take one simple example, suppose we want to determine the risk that a person is a carrier for a disease X, and suppose that a higher fraction of women than men are carriers. Then our results imply that in any test designed to estimate the probability that someone is a carrier of X, at least one of the following undesirable properties must hold: (a) the test’s probability estimates are systematically skewed upward or downward for at least one gender; or (b) the test assigns a higher average risk estimate to healthy people (non-carriers) in one gender than the other; or (c) the test assigns a higher average risk estimate to carriers of the disease in one gender than the other. The point is that this trade-off among (a), (b), and (c) is not a fact about medicine; it is simply a fact about risk estimates when the base rates differ between two groups. [Kleinberg et al 2016]</a:t>
            </a:r>
          </a:p>
          <a:p>
            <a:r>
              <a:rPr lang="en-US"/>
              <a:t>A first basic goal in this literature is that the probability estimates provided by the algorithm should be well-calibrated</a:t>
            </a:r>
          </a:p>
          <a:p>
            <a:r>
              <a:rPr lang="en-US"/>
              <a:t>A second goal focuses on the people who constitute positive instances (even if the algorithm can only imperfectly recognize them): the average score received by people constituting positive instances should be the same in each group. We could think of this as balance for the positive class</a:t>
            </a:r>
          </a:p>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42</a:t>
            </a:fld>
            <a:endParaRPr lang="en-US"/>
          </a:p>
        </p:txBody>
      </p:sp>
    </p:spTree>
    <p:extLst>
      <p:ext uri="{BB962C8B-B14F-4D97-AF65-F5344CB8AC3E}">
        <p14:creationId xmlns:p14="http://schemas.microsoft.com/office/powerpoint/2010/main" val="1213701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Images from https://data36.com/statistical-bias-types-explained/</a:t>
            </a:r>
          </a:p>
        </p:txBody>
      </p:sp>
      <p:sp>
        <p:nvSpPr>
          <p:cNvPr id="4" name="Slide Number Placeholder 3"/>
          <p:cNvSpPr>
            <a:spLocks noGrp="1"/>
          </p:cNvSpPr>
          <p:nvPr>
            <p:ph type="sldNum" sz="quarter" idx="5"/>
          </p:nvPr>
        </p:nvSpPr>
        <p:spPr/>
        <p:txBody>
          <a:bodyPr/>
          <a:lstStyle/>
          <a:p>
            <a:fld id="{3405E0FA-F2C0-E644-A2AB-B1DCBFC3D38A}" type="slidenum">
              <a:rPr lang="en-US" smtClean="0"/>
              <a:t>43</a:t>
            </a:fld>
            <a:endParaRPr lang="en-US"/>
          </a:p>
        </p:txBody>
      </p:sp>
    </p:spTree>
    <p:extLst>
      <p:ext uri="{BB962C8B-B14F-4D97-AF65-F5344CB8AC3E}">
        <p14:creationId xmlns:p14="http://schemas.microsoft.com/office/powerpoint/2010/main" val="2865720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https://www.datasciencecentral.com/profiles/blogs/23-types-of-bias-in-data-for-machinelearning-and-deeplearning</a:t>
            </a:r>
          </a:p>
          <a:p>
            <a:r>
              <a:rPr lang="en-US"/>
              <a:t>https://medium.com/stats-with-cats/o-u-t-l-i-e-r-s-b90138dfbed6</a:t>
            </a:r>
          </a:p>
        </p:txBody>
      </p:sp>
      <p:sp>
        <p:nvSpPr>
          <p:cNvPr id="4" name="Slide Number Placeholder 3"/>
          <p:cNvSpPr>
            <a:spLocks noGrp="1"/>
          </p:cNvSpPr>
          <p:nvPr>
            <p:ph type="sldNum" sz="quarter" idx="5"/>
          </p:nvPr>
        </p:nvSpPr>
        <p:spPr/>
        <p:txBody>
          <a:bodyPr/>
          <a:lstStyle/>
          <a:p>
            <a:fld id="{3405E0FA-F2C0-E644-A2AB-B1DCBFC3D38A}" type="slidenum">
              <a:rPr lang="en-US" smtClean="0"/>
              <a:t>44</a:t>
            </a:fld>
            <a:endParaRPr lang="en-US"/>
          </a:p>
        </p:txBody>
      </p:sp>
    </p:spTree>
    <p:extLst>
      <p:ext uri="{BB962C8B-B14F-4D97-AF65-F5344CB8AC3E}">
        <p14:creationId xmlns:p14="http://schemas.microsoft.com/office/powerpoint/2010/main" val="3197773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https://www.datasciencecentral.com/profiles/blogs/23-types-of-bias-in-data-for-machinelearning-and-deeplearning</a:t>
            </a:r>
          </a:p>
        </p:txBody>
      </p:sp>
      <p:sp>
        <p:nvSpPr>
          <p:cNvPr id="4" name="Slide Number Placeholder 3"/>
          <p:cNvSpPr>
            <a:spLocks noGrp="1"/>
          </p:cNvSpPr>
          <p:nvPr>
            <p:ph type="sldNum" sz="quarter" idx="5"/>
          </p:nvPr>
        </p:nvSpPr>
        <p:spPr/>
        <p:txBody>
          <a:bodyPr/>
          <a:lstStyle/>
          <a:p>
            <a:fld id="{3405E0FA-F2C0-E644-A2AB-B1DCBFC3D38A}" type="slidenum">
              <a:rPr lang="en-US" smtClean="0"/>
              <a:t>45</a:t>
            </a:fld>
            <a:endParaRPr lang="en-US"/>
          </a:p>
        </p:txBody>
      </p:sp>
    </p:spTree>
    <p:extLst>
      <p:ext uri="{BB962C8B-B14F-4D97-AF65-F5344CB8AC3E}">
        <p14:creationId xmlns:p14="http://schemas.microsoft.com/office/powerpoint/2010/main" val="3246088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48</a:t>
            </a:fld>
            <a:endParaRPr lang="en-US"/>
          </a:p>
        </p:txBody>
      </p:sp>
    </p:spTree>
    <p:extLst>
      <p:ext uri="{BB962C8B-B14F-4D97-AF65-F5344CB8AC3E}">
        <p14:creationId xmlns:p14="http://schemas.microsoft.com/office/powerpoint/2010/main" val="1370788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histogram represents the ranking across the test set assigned by the designated feature importance method. A higher ranking number (further to the right) indicates smaller feature importance. Observe that the modified model has successfully shifted the ranking for all explanation methods.</a:t>
            </a:r>
          </a:p>
        </p:txBody>
      </p:sp>
      <p:sp>
        <p:nvSpPr>
          <p:cNvPr id="4" name="Slide Number Placeholder 3"/>
          <p:cNvSpPr>
            <a:spLocks noGrp="1"/>
          </p:cNvSpPr>
          <p:nvPr>
            <p:ph type="sldNum" sz="quarter" idx="5"/>
          </p:nvPr>
        </p:nvSpPr>
        <p:spPr/>
        <p:txBody>
          <a:bodyPr/>
          <a:lstStyle/>
          <a:p>
            <a:fld id="{3405E0FA-F2C0-E644-A2AB-B1DCBFC3D38A}" type="slidenum">
              <a:rPr lang="en-US" smtClean="0"/>
              <a:t>51</a:t>
            </a:fld>
            <a:endParaRPr lang="en-US"/>
          </a:p>
        </p:txBody>
      </p:sp>
    </p:spTree>
    <p:extLst>
      <p:ext uri="{BB962C8B-B14F-4D97-AF65-F5344CB8AC3E}">
        <p14:creationId xmlns:p14="http://schemas.microsoft.com/office/powerpoint/2010/main" val="2995477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Model brittleness: they point to the need to consider long term dynamics, but do not provide robust guidance for how to navigate them. </a:t>
            </a:r>
          </a:p>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53</a:t>
            </a:fld>
            <a:endParaRPr lang="en-US"/>
          </a:p>
        </p:txBody>
      </p:sp>
    </p:spTree>
    <p:extLst>
      <p:ext uri="{BB962C8B-B14F-4D97-AF65-F5344CB8AC3E}">
        <p14:creationId xmlns:p14="http://schemas.microsoft.com/office/powerpoint/2010/main" val="1510288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Healthcare is rife with inequality and racial prejudice. Three examples of this are presented here. The Tuskegee study is deplorable, Sickle cell was understudies for a long time and human bias led to discriminatory selection for candidates for bypass surgery. These are but a few examples of issues ML and AI will have to broadly address when we think of fairness in healthcare ML. The main point I am driving towards as you can tell by now is that designing techniques that address the issues in data are not going to be enough to design Fair and Trustworthy AI systems for healthcare.</a:t>
            </a:r>
          </a:p>
        </p:txBody>
      </p:sp>
      <p:sp>
        <p:nvSpPr>
          <p:cNvPr id="4" name="Slide Number Placeholder 3"/>
          <p:cNvSpPr>
            <a:spLocks noGrp="1"/>
          </p:cNvSpPr>
          <p:nvPr>
            <p:ph type="sldNum" sz="quarter" idx="5"/>
          </p:nvPr>
        </p:nvSpPr>
        <p:spPr/>
        <p:txBody>
          <a:bodyPr/>
          <a:lstStyle/>
          <a:p>
            <a:fld id="{527484F7-BDFF-C344-AB64-7C63510DABD1}" type="slidenum">
              <a:rPr lang="en-US" smtClean="0"/>
              <a:t>6</a:t>
            </a:fld>
            <a:endParaRPr lang="en-US"/>
          </a:p>
        </p:txBody>
      </p:sp>
    </p:spTree>
    <p:extLst>
      <p:ext uri="{BB962C8B-B14F-4D97-AF65-F5344CB8AC3E}">
        <p14:creationId xmlns:p14="http://schemas.microsoft.com/office/powerpoint/2010/main" val="2982619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a typeface="+mn-lt"/>
                <a:cs typeface="+mn-lt"/>
              </a:rPr>
              <a:t>especially as regards disability status, might make collecting these data difficult (for developers) or dangerous (for subjects) </a:t>
            </a:r>
            <a:endParaRPr lang="en-US"/>
          </a:p>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56</a:t>
            </a:fld>
            <a:endParaRPr lang="en-US"/>
          </a:p>
        </p:txBody>
      </p:sp>
    </p:spTree>
    <p:extLst>
      <p:ext uri="{BB962C8B-B14F-4D97-AF65-F5344CB8AC3E}">
        <p14:creationId xmlns:p14="http://schemas.microsoft.com/office/powerpoint/2010/main" val="3491426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Companies offer to pay for such data, he says, which might tempt cash-strapped national health systems or individual researchers to part with patient data, perhaps without thinking hard about the rights of the those whose data they are sharing. A number of developing countries are introducing data-protection laws, but in those countries where law enforcement is lax, such regulations could be circumvented.</a:t>
            </a:r>
            <a:endParaRPr lang="en-US"/>
          </a:p>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57</a:t>
            </a:fld>
            <a:endParaRPr lang="en-US"/>
          </a:p>
        </p:txBody>
      </p:sp>
    </p:spTree>
    <p:extLst>
      <p:ext uri="{BB962C8B-B14F-4D97-AF65-F5344CB8AC3E}">
        <p14:creationId xmlns:p14="http://schemas.microsoft.com/office/powerpoint/2010/main" val="3363801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58</a:t>
            </a:fld>
            <a:endParaRPr lang="en-US"/>
          </a:p>
        </p:txBody>
      </p:sp>
    </p:spTree>
    <p:extLst>
      <p:ext uri="{BB962C8B-B14F-4D97-AF65-F5344CB8AC3E}">
        <p14:creationId xmlns:p14="http://schemas.microsoft.com/office/powerpoint/2010/main" val="1358481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latin typeface="Segoe UI Light" panose="020B0502040204020203" pitchFamily="34" charset="0"/>
                <a:cs typeface="Segoe UI Light" panose="020B0502040204020203" pitchFamily="34" charset="0"/>
              </a:rPr>
              <a:t>The injury occurs as a result of intense and/or prolonged pressure, or pressure in combination with shear</a:t>
            </a:r>
          </a:p>
          <a:p>
            <a:pPr marL="342900" indent="-342900" fontAlgn="base">
              <a:buFont typeface="Arial" panose="020B0604020202020204" pitchFamily="34" charset="0"/>
              <a:buChar char="•"/>
            </a:pPr>
            <a:r>
              <a:rPr lang="en-US" sz="1200">
                <a:latin typeface="Segoe UI Light" panose="020B0502040204020203" pitchFamily="34" charset="0"/>
                <a:cs typeface="Segoe UI Light" panose="020B0502040204020203" pitchFamily="34" charset="0"/>
              </a:rPr>
              <a:t>Marker of poor overall prognosis</a:t>
            </a:r>
          </a:p>
          <a:p>
            <a:pPr marL="342900" indent="-342900" fontAlgn="base">
              <a:buFont typeface="Arial" panose="020B0604020202020204" pitchFamily="34" charset="0"/>
              <a:buChar char="•"/>
            </a:pPr>
            <a:r>
              <a:rPr lang="en-US" sz="1200">
                <a:latin typeface="Segoe UI Light" panose="020B0502040204020203" pitchFamily="34" charset="0"/>
                <a:cs typeface="Segoe UI Light" panose="020B0502040204020203" pitchFamily="34" charset="0"/>
              </a:rPr>
              <a:t>May contribute to premature mortality in some patients </a:t>
            </a:r>
          </a:p>
          <a:p>
            <a:pPr marL="342900" indent="-342900" fontAlgn="base">
              <a:buFont typeface="Arial" panose="020B0604020202020204" pitchFamily="34" charset="0"/>
              <a:buChar char="•"/>
            </a:pPr>
            <a:r>
              <a:rPr lang="en-US" sz="1200">
                <a:latin typeface="Segoe UI Light" panose="020B0502040204020203" pitchFamily="34" charset="0"/>
                <a:cs typeface="Segoe UI Light" panose="020B0502040204020203" pitchFamily="34" charset="0"/>
              </a:rPr>
              <a:t>Commonly seen in high-risk populations (elderly and very ill)</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a:cs typeface="Segoe UI Light" panose="020B0502040204020203" pitchFamily="34" charset="0"/>
              </a:rPr>
              <a:t>Vary by clinical setting, and is a potentially preventable condition </a:t>
            </a:r>
          </a:p>
          <a:p>
            <a:pPr marL="342900" indent="-342900" fontAlgn="base">
              <a:buFont typeface="Arial" panose="020B0604020202020204" pitchFamily="34" charset="0"/>
              <a:buChar char="•"/>
            </a:pPr>
            <a:endParaRPr lang="en-US" sz="1200">
              <a:latin typeface="Segoe UI Light" panose="020B0502040204020203" pitchFamily="34" charset="0"/>
              <a:cs typeface="Segoe UI Light"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59</a:t>
            </a:fld>
            <a:endParaRPr lang="en-US"/>
          </a:p>
        </p:txBody>
      </p:sp>
    </p:spTree>
    <p:extLst>
      <p:ext uri="{BB962C8B-B14F-4D97-AF65-F5344CB8AC3E}">
        <p14:creationId xmlns:p14="http://schemas.microsoft.com/office/powerpoint/2010/main" val="9576818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C8C3BC"/>
                </a:solidFill>
                <a:effectLst/>
                <a:latin typeface="Open Sans"/>
              </a:rPr>
              <a:t>As you can see a significantly larger share of people of color or those with low income or education report being in severe pain in the U.S. A plausible explanation for this might be that such people are more likely to suffer from painful conditions: for example, individuals with a high school or less are 60% more likely to suffer from arthritis of the knee compared with people who have graduate degrees.</a:t>
            </a:r>
          </a:p>
          <a:p>
            <a:endParaRPr lang="en-US" b="0" i="0">
              <a:solidFill>
                <a:srgbClr val="C8C3BC"/>
              </a:solidFill>
              <a:effectLst/>
              <a:latin typeface="Open Sans"/>
              <a:cs typeface="Calibri"/>
            </a:endParaRPr>
          </a:p>
          <a:p>
            <a:pPr algn="just">
              <a:spcAft>
                <a:spcPts val="600"/>
              </a:spcAft>
            </a:pPr>
            <a:r>
              <a:rPr lang="en-US" sz="1800" b="0" i="0">
                <a:solidFill>
                  <a:srgbClr val="C8C3BC"/>
                </a:solidFill>
                <a:effectLst/>
                <a:latin typeface="Open Sans"/>
              </a:rPr>
              <a:t>However, conditioning on such outcomes does not appreciably reduce the “race gap” in pain. For example, you can look at two people with very similar x-rays: the patterns in the above figure still hold at every level of disease severity discerned by medical professionals from the x-ray. There could be explanations for this, too: for example, stress can make an ailment more painful; there could be differences in access to/uptake of therapies to reduce pain, etc.</a:t>
            </a:r>
            <a:endParaRPr lang="en-US" b="0" i="0">
              <a:solidFill>
                <a:srgbClr val="C8C3BC"/>
              </a:solidFill>
              <a:effectLst/>
              <a:latin typeface="Open Sans"/>
            </a:endParaRPr>
          </a:p>
          <a:p>
            <a:pPr algn="just">
              <a:spcAft>
                <a:spcPts val="600"/>
              </a:spcAft>
            </a:pPr>
            <a:r>
              <a:rPr lang="en-US" sz="1800" b="0" i="0">
                <a:solidFill>
                  <a:srgbClr val="C8C3BC"/>
                </a:solidFill>
                <a:effectLst/>
                <a:latin typeface="Open Sans"/>
              </a:rPr>
              <a:t>But, let’s take a step back for a second. What do we mean when we say that there is a persistent “race gap” in pain? Let’s zoom in on the osteoarthritis case:</a:t>
            </a:r>
            <a:endParaRPr lang="en-US" b="0" i="0">
              <a:solidFill>
                <a:srgbClr val="C8C3BC"/>
              </a:solidFill>
              <a:effectLst/>
              <a:latin typeface="Open Sans"/>
            </a:endParaRPr>
          </a:p>
          <a:p>
            <a:pPr indent="-228600" algn="just">
              <a:spcAft>
                <a:spcPts val="600"/>
              </a:spcAft>
              <a:buFont typeface="Arial" panose="020B0604020202020204" pitchFamily="34" charset="0"/>
              <a:buChar char="•"/>
            </a:pPr>
            <a:r>
              <a:rPr lang="en-US" sz="1800" b="0" i="0">
                <a:solidFill>
                  <a:srgbClr val="252424"/>
                </a:solidFill>
                <a:effectLst/>
                <a:latin typeface="Symbol" panose="05050102010706020507" pitchFamily="18" charset="2"/>
              </a:rPr>
              <a:t>        </a:t>
            </a:r>
            <a:r>
              <a:rPr lang="en-US" sz="1800" b="0" i="0">
                <a:solidFill>
                  <a:srgbClr val="C8C3BC"/>
                </a:solidFill>
                <a:effectLst/>
                <a:latin typeface="Open Sans"/>
              </a:rPr>
              <a:t>Someone complains of pain in their knee</a:t>
            </a:r>
          </a:p>
          <a:p>
            <a:pPr indent="-228600" algn="just">
              <a:spcAft>
                <a:spcPts val="600"/>
              </a:spcAft>
              <a:buFont typeface="Arial" panose="020B0604020202020204" pitchFamily="34" charset="0"/>
              <a:buChar char="•"/>
            </a:pPr>
            <a:r>
              <a:rPr lang="en-US" sz="1800" b="0" i="0">
                <a:solidFill>
                  <a:srgbClr val="252424"/>
                </a:solidFill>
                <a:effectLst/>
                <a:latin typeface="Symbol" panose="05050102010706020507" pitchFamily="18" charset="2"/>
              </a:rPr>
              <a:t>         </a:t>
            </a:r>
            <a:r>
              <a:rPr lang="en-US" sz="1800" b="0" i="0">
                <a:solidFill>
                  <a:srgbClr val="C8C3BC"/>
                </a:solidFill>
                <a:effectLst/>
                <a:latin typeface="Open Sans"/>
              </a:rPr>
              <a:t>Doctor orders an x-ray and finds it to “look normal.”</a:t>
            </a:r>
          </a:p>
          <a:p>
            <a:pPr indent="-228600" algn="just">
              <a:spcAft>
                <a:spcPts val="600"/>
              </a:spcAft>
              <a:buFont typeface="Arial" panose="020B0604020202020204" pitchFamily="34" charset="0"/>
              <a:buChar char="•"/>
            </a:pPr>
            <a:r>
              <a:rPr lang="en-US" sz="1800" b="0" i="0">
                <a:solidFill>
                  <a:srgbClr val="252424"/>
                </a:solidFill>
                <a:effectLst/>
                <a:latin typeface="Symbol" panose="05050102010706020507" pitchFamily="18" charset="2"/>
              </a:rPr>
              <a:t>         </a:t>
            </a:r>
            <a:r>
              <a:rPr lang="en-US" sz="1800" b="0" i="0">
                <a:solidFill>
                  <a:srgbClr val="C8C3BC"/>
                </a:solidFill>
                <a:effectLst/>
                <a:latin typeface="Open Sans"/>
              </a:rPr>
              <a:t>Doctor decides that pain must have another cause.</a:t>
            </a:r>
            <a:endParaRPr lang="en-US" b="0" i="0">
              <a:solidFill>
                <a:srgbClr val="C8C3BC"/>
              </a:solidFill>
              <a:effectLst/>
              <a:latin typeface="Open Sans"/>
            </a:endParaRPr>
          </a:p>
          <a:p>
            <a:endParaRPr lang="en-US" b="0" i="0">
              <a:solidFill>
                <a:srgbClr val="C8C3BC"/>
              </a:solidFill>
              <a:effectLst/>
              <a:latin typeface="Open Sans"/>
              <a:cs typeface="Calibri"/>
            </a:endParaRPr>
          </a:p>
          <a:p>
            <a:r>
              <a:rPr lang="en-US" b="0" i="0">
                <a:solidFill>
                  <a:srgbClr val="C8C3BC"/>
                </a:solidFill>
                <a:effectLst/>
                <a:latin typeface="Open Sans"/>
              </a:rPr>
              <a:t>Maybe the doctor is wrong: where does the checklist by which he scores/grades the x-ray come from? In this case, from two researchers who studied coal miners in Lancashire, England in the 1950s. Those original papers that underlie the objective grading systems used to diagnose knee arthritis today did not mention the race of the subjects – perhaps because there was no heterogeneity along this dimension in the study population. Be that as it may, that’s what doctors use today: a grading scheme based on a 1950s, likely mostly white, English population. Could the doctors be under-diagnosing knee problems among minorities and disadvantaged segments of the population? Sure</a:t>
            </a:r>
          </a:p>
          <a:p>
            <a:endParaRPr lang="en-US" b="0" i="0">
              <a:solidFill>
                <a:srgbClr val="C8C3BC"/>
              </a:solidFill>
              <a:effectLst/>
              <a:latin typeface="Open Sans"/>
              <a:cs typeface="Calibri"/>
            </a:endParaRPr>
          </a:p>
          <a:p>
            <a:r>
              <a:rPr lang="en-US" b="0" i="0">
                <a:solidFill>
                  <a:srgbClr val="C8C3BC"/>
                </a:solidFill>
                <a:effectLst/>
                <a:latin typeface="Open Sans"/>
              </a:rPr>
              <a:t>This is where Dr. Obermeyer and co. had a good idea: train the algorithm on the level of pain reported by the patients instead</a:t>
            </a:r>
            <a:endParaRPr lang="en-US">
              <a:cs typeface="Calibri"/>
            </a:endParaRPr>
          </a:p>
        </p:txBody>
      </p:sp>
      <p:sp>
        <p:nvSpPr>
          <p:cNvPr id="4" name="Slide Number Placeholder 3"/>
          <p:cNvSpPr>
            <a:spLocks noGrp="1"/>
          </p:cNvSpPr>
          <p:nvPr>
            <p:ph type="sldNum" sz="quarter" idx="5"/>
          </p:nvPr>
        </p:nvSpPr>
        <p:spPr/>
        <p:txBody>
          <a:bodyPr/>
          <a:lstStyle/>
          <a:p>
            <a:fld id="{3405E0FA-F2C0-E644-A2AB-B1DCBFC3D38A}" type="slidenum">
              <a:rPr lang="en-US" smtClean="0"/>
              <a:t>60</a:t>
            </a:fld>
            <a:endParaRPr lang="en-US"/>
          </a:p>
        </p:txBody>
      </p:sp>
    </p:spTree>
    <p:extLst>
      <p:ext uri="{BB962C8B-B14F-4D97-AF65-F5344CB8AC3E}">
        <p14:creationId xmlns:p14="http://schemas.microsoft.com/office/powerpoint/2010/main" val="3184487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When feasible, it has a unique optimal solution that can be achieved through post-processing of existing classifiers but is not feasible in practice</a:t>
            </a:r>
          </a:p>
          <a:p>
            <a:r>
              <a:rPr lang="en-US"/>
              <a:t>Cases in which calibration and relaxed Equalized Odds are compatible, the penalty of equalizing cost is amplified if the base rates between groups differ significantly. This is expected, as base rate differences are what give rise to cost-disparity in the calibrated setting.</a:t>
            </a:r>
          </a:p>
          <a:p>
            <a:r>
              <a:rPr lang="en-US"/>
              <a:t>Even if fairness is reached in expectation, for an individual case, it may be hard to accept that occasionally consequential decisions are made by randomly withholding predictive information, irrespective of a particular person’s feature representation. In this paper we argue that, as long as calibration is required, no lower-error solution can be achieved.</a:t>
            </a:r>
          </a:p>
          <a:p>
            <a:r>
              <a:rPr lang="en-US"/>
              <a:t>It is impossible to achieve calibration while also satisfying Equalized Odds. Even if the Equalized Odds conditions are relaxed substantially – requiring only that weighted sums of the group error rates match – it is still problematic to also enforce calibration.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Seeking equality with respect to a single error rate (e.g. false-negatives, as in the income prediction experiment) will necessarily increase disparity with respect to the other error. This may be tolerable (in the income prediction case, some employees will end up over-paid) but could also be highly problematic (e.g. in criminal justice settings). Finally, we have observed that the calibrated relaxation is infeasible when the best (discriminatory) classifiers are not far from the trivial classifiers (leaving little room for interpolation). In such settings, we see that calibration is completely incompatible with an equalized error constraint. In summary, we conclude that maintaining cost parity and calibration is desirable yet often difficult in practice. Although we provide an algorithm to effectively find the unique feasible solution to both constraints, it is inherently based on randomly exchanging the predictions of the better classifier with the trivial base rate.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However, this simple post-processing method is fundamentally unsatisfactory: although the post-processed predictions of our information-withholding algorithm are “fair” in expectation, most practitioners would object to the fact that a non-trivial portion of the individual predictions are withheld as a result of coin tosses – especially in sensitive settings such as health care or criminal justice.</a:t>
            </a:r>
          </a:p>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61</a:t>
            </a:fld>
            <a:endParaRPr lang="en-US"/>
          </a:p>
        </p:txBody>
      </p:sp>
    </p:spTree>
    <p:extLst>
      <p:ext uri="{BB962C8B-B14F-4D97-AF65-F5344CB8AC3E}">
        <p14:creationId xmlns:p14="http://schemas.microsoft.com/office/powerpoint/2010/main" val="10971050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Relevant to a lot of us stuck at home during COVID</a:t>
            </a:r>
          </a:p>
        </p:txBody>
      </p:sp>
      <p:sp>
        <p:nvSpPr>
          <p:cNvPr id="4" name="Slide Number Placeholder 3"/>
          <p:cNvSpPr>
            <a:spLocks noGrp="1"/>
          </p:cNvSpPr>
          <p:nvPr>
            <p:ph type="sldNum" sz="quarter" idx="5"/>
          </p:nvPr>
        </p:nvSpPr>
        <p:spPr/>
        <p:txBody>
          <a:bodyPr/>
          <a:lstStyle/>
          <a:p>
            <a:fld id="{3405E0FA-F2C0-E644-A2AB-B1DCBFC3D38A}" type="slidenum">
              <a:rPr lang="en-US" smtClean="0"/>
              <a:t>64</a:t>
            </a:fld>
            <a:endParaRPr lang="en-US"/>
          </a:p>
        </p:txBody>
      </p:sp>
    </p:spTree>
    <p:extLst>
      <p:ext uri="{BB962C8B-B14F-4D97-AF65-F5344CB8AC3E}">
        <p14:creationId xmlns:p14="http://schemas.microsoft.com/office/powerpoint/2010/main" val="4213253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67</a:t>
            </a:fld>
            <a:endParaRPr lang="en-US"/>
          </a:p>
        </p:txBody>
      </p:sp>
    </p:spTree>
    <p:extLst>
      <p:ext uri="{BB962C8B-B14F-4D97-AF65-F5344CB8AC3E}">
        <p14:creationId xmlns:p14="http://schemas.microsoft.com/office/powerpoint/2010/main" val="32944561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https://dzone.com/articles/machine-learning-models-bias-mitigation-strategies</a:t>
            </a:r>
          </a:p>
        </p:txBody>
      </p:sp>
      <p:sp>
        <p:nvSpPr>
          <p:cNvPr id="4" name="Slide Number Placeholder 3"/>
          <p:cNvSpPr>
            <a:spLocks noGrp="1"/>
          </p:cNvSpPr>
          <p:nvPr>
            <p:ph type="sldNum" sz="quarter" idx="5"/>
          </p:nvPr>
        </p:nvSpPr>
        <p:spPr/>
        <p:txBody>
          <a:bodyPr/>
          <a:lstStyle/>
          <a:p>
            <a:fld id="{3405E0FA-F2C0-E644-A2AB-B1DCBFC3D38A}" type="slidenum">
              <a:rPr lang="en-US" smtClean="0"/>
              <a:t>68</a:t>
            </a:fld>
            <a:endParaRPr lang="en-US"/>
          </a:p>
        </p:txBody>
      </p:sp>
    </p:spTree>
    <p:extLst>
      <p:ext uri="{BB962C8B-B14F-4D97-AF65-F5344CB8AC3E}">
        <p14:creationId xmlns:p14="http://schemas.microsoft.com/office/powerpoint/2010/main" val="18245847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72</a:t>
            </a:fld>
            <a:endParaRPr lang="en-US"/>
          </a:p>
        </p:txBody>
      </p:sp>
    </p:spTree>
    <p:extLst>
      <p:ext uri="{BB962C8B-B14F-4D97-AF65-F5344CB8AC3E}">
        <p14:creationId xmlns:p14="http://schemas.microsoft.com/office/powerpoint/2010/main" val="709530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its obviously not just race. Gender discrimination has also played a major role in delivery of healthcare. According to a 2009 analysis US women make up just 37% of research subjects even though they comprise of more than half of the US population. </a:t>
            </a:r>
          </a:p>
        </p:txBody>
      </p:sp>
      <p:sp>
        <p:nvSpPr>
          <p:cNvPr id="4" name="Slide Number Placeholder 3"/>
          <p:cNvSpPr>
            <a:spLocks noGrp="1"/>
          </p:cNvSpPr>
          <p:nvPr>
            <p:ph type="sldNum" sz="quarter" idx="5"/>
          </p:nvPr>
        </p:nvSpPr>
        <p:spPr/>
        <p:txBody>
          <a:bodyPr/>
          <a:lstStyle/>
          <a:p>
            <a:fld id="{527484F7-BDFF-C344-AB64-7C63510DABD1}" type="slidenum">
              <a:rPr lang="en-US" smtClean="0"/>
              <a:t>7</a:t>
            </a:fld>
            <a:endParaRPr lang="en-US"/>
          </a:p>
        </p:txBody>
      </p:sp>
    </p:spTree>
    <p:extLst>
      <p:ext uri="{BB962C8B-B14F-4D97-AF65-F5344CB8AC3E}">
        <p14:creationId xmlns:p14="http://schemas.microsoft.com/office/powerpoint/2010/main" val="17301508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quantify this by simulating a counterfactual world with no gap in health conditional on risk. Specifically, at some risk threshold a, we identify the supramarginal White patient (</a:t>
            </a:r>
            <a:r>
              <a:rPr lang="en-US" err="1"/>
              <a:t>i</a:t>
            </a:r>
            <a:r>
              <a:rPr lang="en-US"/>
              <a:t>) with Ri &gt; a and compare this patient’s health to that of the inframarginal Black patient (j) with </a:t>
            </a:r>
            <a:r>
              <a:rPr lang="en-US" err="1"/>
              <a:t>Rj</a:t>
            </a:r>
            <a:r>
              <a:rPr lang="en-US"/>
              <a:t> &lt; a. If Hi &gt; </a:t>
            </a:r>
            <a:r>
              <a:rPr lang="en-US" err="1"/>
              <a:t>Hj</a:t>
            </a:r>
            <a:r>
              <a:rPr lang="en-US"/>
              <a:t> , as measured by number of chronic medical conditions, we replace the (healthier, but supramarginal) White patient with the (sicker, but inframarginal) Black patient. We repeat this procedure until Hi = </a:t>
            </a:r>
            <a:r>
              <a:rPr lang="en-US" err="1"/>
              <a:t>Hj</a:t>
            </a:r>
            <a:r>
              <a:rPr lang="en-US"/>
              <a:t>, to simulate an algorithm with no predictive gap between Blacks and Whites.</a:t>
            </a:r>
          </a:p>
        </p:txBody>
      </p:sp>
      <p:sp>
        <p:nvSpPr>
          <p:cNvPr id="4" name="Slide Number Placeholder 3"/>
          <p:cNvSpPr>
            <a:spLocks noGrp="1"/>
          </p:cNvSpPr>
          <p:nvPr>
            <p:ph type="sldNum" sz="quarter" idx="5"/>
          </p:nvPr>
        </p:nvSpPr>
        <p:spPr/>
        <p:txBody>
          <a:bodyPr/>
          <a:lstStyle/>
          <a:p>
            <a:fld id="{3405E0FA-F2C0-E644-A2AB-B1DCBFC3D38A}" type="slidenum">
              <a:rPr lang="en-US" smtClean="0"/>
              <a:t>73</a:t>
            </a:fld>
            <a:endParaRPr lang="en-US"/>
          </a:p>
        </p:txBody>
      </p:sp>
    </p:spTree>
    <p:extLst>
      <p:ext uri="{BB962C8B-B14F-4D97-AF65-F5344CB8AC3E}">
        <p14:creationId xmlns:p14="http://schemas.microsoft.com/office/powerpoint/2010/main" val="16581134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74</a:t>
            </a:fld>
            <a:endParaRPr lang="en-US"/>
          </a:p>
        </p:txBody>
      </p:sp>
    </p:spTree>
    <p:extLst>
      <p:ext uri="{BB962C8B-B14F-4D97-AF65-F5344CB8AC3E}">
        <p14:creationId xmlns:p14="http://schemas.microsoft.com/office/powerpoint/2010/main" val="18729502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 large academic hospital, we identified all primary care patients enrolled in risk-based contracts from 2013 to 2015. Our primary interest was in studying differences between White and Black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75</a:t>
            </a:fld>
            <a:endParaRPr lang="en-US"/>
          </a:p>
        </p:txBody>
      </p:sp>
    </p:spTree>
    <p:extLst>
      <p:ext uri="{BB962C8B-B14F-4D97-AF65-F5344CB8AC3E}">
        <p14:creationId xmlns:p14="http://schemas.microsoft.com/office/powerpoint/2010/main" val="42222392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use of placebo in RCT</a:t>
            </a:r>
          </a:p>
          <a:p>
            <a:r>
              <a:rPr lang="en-US" err="1">
                <a:cs typeface="Calibri"/>
              </a:rPr>
              <a:t>Tuskeegee</a:t>
            </a:r>
            <a:r>
              <a:rPr lang="en-US">
                <a:cs typeface="Calibri"/>
              </a:rPr>
              <a:t> airmen study</a:t>
            </a:r>
          </a:p>
          <a:p>
            <a:r>
              <a:rPr lang="en-US">
                <a:cs typeface="Calibri"/>
              </a:rPr>
              <a:t>Pregnancy as a protected class for research.  (does this slow learning for women as study subjects</a:t>
            </a: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77</a:t>
            </a:fld>
            <a:endParaRPr lang="en-US"/>
          </a:p>
        </p:txBody>
      </p:sp>
    </p:spTree>
    <p:extLst>
      <p:ext uri="{BB962C8B-B14F-4D97-AF65-F5344CB8AC3E}">
        <p14:creationId xmlns:p14="http://schemas.microsoft.com/office/powerpoint/2010/main" val="18452956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may change over time and feedback loop may change characteristics of relevant classes </a:t>
            </a:r>
          </a:p>
        </p:txBody>
      </p:sp>
      <p:sp>
        <p:nvSpPr>
          <p:cNvPr id="4" name="Slide Number Placeholder 3"/>
          <p:cNvSpPr>
            <a:spLocks noGrp="1"/>
          </p:cNvSpPr>
          <p:nvPr>
            <p:ph type="sldNum" sz="quarter" idx="5"/>
          </p:nvPr>
        </p:nvSpPr>
        <p:spPr/>
        <p:txBody>
          <a:bodyPr/>
          <a:lstStyle/>
          <a:p>
            <a:fld id="{3405E0FA-F2C0-E644-A2AB-B1DCBFC3D38A}" type="slidenum">
              <a:rPr lang="en-US" smtClean="0"/>
              <a:t>78</a:t>
            </a:fld>
            <a:endParaRPr lang="en-US"/>
          </a:p>
        </p:txBody>
      </p:sp>
    </p:spTree>
    <p:extLst>
      <p:ext uri="{BB962C8B-B14F-4D97-AF65-F5344CB8AC3E}">
        <p14:creationId xmlns:p14="http://schemas.microsoft.com/office/powerpoint/2010/main" val="58151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practice, the discrimination before splitting (i.e., on D) is compared against the discrimination after splitting, by aggregating the weighted discrimination on each resulting subset </a:t>
            </a:r>
            <a:r>
              <a:rPr lang="en-US" err="1"/>
              <a:t>Dv</a:t>
            </a:r>
            <a:r>
              <a:rPr lang="en-US"/>
              <a:t>. Its absolute value is used to capture reverse discrimination, i.e., discriminating against the favored community</a:t>
            </a:r>
          </a:p>
          <a:p>
            <a:r>
              <a:rPr lang="en-US"/>
              <a:t>The idea of fairness gain (FG) aligns with the idea of information gain (IG) which measures the reduction in entropy resulting from a split; for both FG and IG it holds that the higher the reduction the merrier.</a:t>
            </a:r>
          </a:p>
          <a:p>
            <a:r>
              <a:rPr lang="en-US"/>
              <a:t>We combine fairness gain and information gain to a joint objective, called fair information gain (FIG), that evaluates the suitability of a candidate splitting attribute in terms of both predictive performance and fairness. </a:t>
            </a:r>
          </a:p>
        </p:txBody>
      </p:sp>
      <p:sp>
        <p:nvSpPr>
          <p:cNvPr id="4" name="Slide Number Placeholder 3"/>
          <p:cNvSpPr>
            <a:spLocks noGrp="1"/>
          </p:cNvSpPr>
          <p:nvPr>
            <p:ph type="sldNum" sz="quarter" idx="5"/>
          </p:nvPr>
        </p:nvSpPr>
        <p:spPr/>
        <p:txBody>
          <a:bodyPr/>
          <a:lstStyle/>
          <a:p>
            <a:fld id="{3405E0FA-F2C0-E644-A2AB-B1DCBFC3D38A}" type="slidenum">
              <a:rPr lang="en-US" smtClean="0"/>
              <a:t>79</a:t>
            </a:fld>
            <a:endParaRPr lang="en-US"/>
          </a:p>
        </p:txBody>
      </p:sp>
    </p:spTree>
    <p:extLst>
      <p:ext uri="{BB962C8B-B14F-4D97-AF65-F5344CB8AC3E}">
        <p14:creationId xmlns:p14="http://schemas.microsoft.com/office/powerpoint/2010/main" val="1373809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(different inductive bias but similar performance)</a:t>
            </a:r>
          </a:p>
          <a:p>
            <a:r>
              <a:rPr lang="en-US" b="0" i="0">
                <a:solidFill>
                  <a:srgbClr val="000000"/>
                </a:solidFill>
                <a:effectLst/>
                <a:latin typeface="Independent"/>
              </a:rPr>
              <a:t>Some stress tests are also at odds with each other: models that were good at recognizing pixelated images were often bad at recognizing images with high contrast, for example. It might not always be possible to train a single model that passes all stress tests</a:t>
            </a:r>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80</a:t>
            </a:fld>
            <a:endParaRPr lang="en-US"/>
          </a:p>
        </p:txBody>
      </p:sp>
    </p:spTree>
    <p:extLst>
      <p:ext uri="{BB962C8B-B14F-4D97-AF65-F5344CB8AC3E}">
        <p14:creationId xmlns:p14="http://schemas.microsoft.com/office/powerpoint/2010/main" val="8002420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81</a:t>
            </a:fld>
            <a:endParaRPr lang="en-US"/>
          </a:p>
        </p:txBody>
      </p:sp>
    </p:spTree>
    <p:extLst>
      <p:ext uri="{BB962C8B-B14F-4D97-AF65-F5344CB8AC3E}">
        <p14:creationId xmlns:p14="http://schemas.microsoft.com/office/powerpoint/2010/main" val="21893149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Empirically, when attempting to control for the effects of bias within an ML model we may unintentionally obfuscate persistent unfairness. Effectively the algorithmic solution creates a prediction that is based on relationships that do not map the real-world ones. As such, we risk seeing fairness in the predictions and mistaking them for having generated fair outcomes with respect to a given health condition. Moreover, given that the model’s performance is assessed with respect to its ability to track true events, most notions of model performance would suffer. These discrepancies would only be evident longer term and not at the point-of-care where decisions must be made concerning the care management of patients. As such, ‘fairness’ as operationalized by output metrics alone is insufficient; the downstream, real-world consequences must be carefully considered</a:t>
            </a:r>
          </a:p>
        </p:txBody>
      </p:sp>
      <p:sp>
        <p:nvSpPr>
          <p:cNvPr id="4" name="Slide Number Placeholder 3"/>
          <p:cNvSpPr>
            <a:spLocks noGrp="1"/>
          </p:cNvSpPr>
          <p:nvPr>
            <p:ph type="sldNum" sz="quarter" idx="5"/>
          </p:nvPr>
        </p:nvSpPr>
        <p:spPr/>
        <p:txBody>
          <a:bodyPr/>
          <a:lstStyle/>
          <a:p>
            <a:fld id="{3405E0FA-F2C0-E644-A2AB-B1DCBFC3D38A}" type="slidenum">
              <a:rPr lang="en-US" smtClean="0"/>
              <a:t>82</a:t>
            </a:fld>
            <a:endParaRPr lang="en-US"/>
          </a:p>
        </p:txBody>
      </p:sp>
    </p:spTree>
    <p:extLst>
      <p:ext uri="{BB962C8B-B14F-4D97-AF65-F5344CB8AC3E}">
        <p14:creationId xmlns:p14="http://schemas.microsoft.com/office/powerpoint/2010/main" val="39784098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83</a:t>
            </a:fld>
            <a:endParaRPr lang="en-US"/>
          </a:p>
        </p:txBody>
      </p:sp>
    </p:spTree>
    <p:extLst>
      <p:ext uri="{BB962C8B-B14F-4D97-AF65-F5344CB8AC3E}">
        <p14:creationId xmlns:p14="http://schemas.microsoft.com/office/powerpoint/2010/main" val="724732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stress the point home, medicine is not alone in this. Computer Science has also played a role. Algorithmic discrimination goes all the way back to the 1970s.</a:t>
            </a:r>
          </a:p>
          <a:p>
            <a:r>
              <a:rPr lang="en-US"/>
              <a:t>The literature of fairness and bias in ML started to appear in the late 1990s – early 2000s.</a:t>
            </a:r>
          </a:p>
          <a:p>
            <a:r>
              <a:rPr lang="en-US"/>
              <a:t>It was not until the 2010s that it became a prominent subjection in the AI/ML community and recent articles are starting to shine the light on the issue. The role of this community will go a long way in shaping the solutions. </a:t>
            </a:r>
          </a:p>
        </p:txBody>
      </p:sp>
      <p:sp>
        <p:nvSpPr>
          <p:cNvPr id="4" name="Slide Number Placeholder 3"/>
          <p:cNvSpPr>
            <a:spLocks noGrp="1"/>
          </p:cNvSpPr>
          <p:nvPr>
            <p:ph type="sldNum" sz="quarter" idx="5"/>
          </p:nvPr>
        </p:nvSpPr>
        <p:spPr/>
        <p:txBody>
          <a:bodyPr/>
          <a:lstStyle/>
          <a:p>
            <a:fld id="{527484F7-BDFF-C344-AB64-7C63510DABD1}" type="slidenum">
              <a:rPr lang="en-US" smtClean="0"/>
              <a:t>9</a:t>
            </a:fld>
            <a:endParaRPr lang="en-US"/>
          </a:p>
        </p:txBody>
      </p:sp>
    </p:spTree>
    <p:extLst>
      <p:ext uri="{BB962C8B-B14F-4D97-AF65-F5344CB8AC3E}">
        <p14:creationId xmlns:p14="http://schemas.microsoft.com/office/powerpoint/2010/main" val="9239121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Images with obvious DR but poor quality would be refused by the system, complicating and extending the process. And that’s when they could get them uploaded to the system in the first place:</a:t>
            </a:r>
          </a:p>
          <a:p>
            <a:r>
              <a:rPr lang="en-US"/>
              <a:t>This causes some images to take 60-90 seconds to upload, slowing down the screening queue and limiting the number of patients that can be screened in a day. </a:t>
            </a:r>
          </a:p>
          <a:p>
            <a:r>
              <a:rPr lang="en-US"/>
              <a:t>Nurses tried various workarounds but the inconsistency and other factors led some to advise patients against taking part in the study at all</a:t>
            </a:r>
          </a:p>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84</a:t>
            </a:fld>
            <a:endParaRPr lang="en-US"/>
          </a:p>
        </p:txBody>
      </p:sp>
    </p:spTree>
    <p:extLst>
      <p:ext uri="{BB962C8B-B14F-4D97-AF65-F5344CB8AC3E}">
        <p14:creationId xmlns:p14="http://schemas.microsoft.com/office/powerpoint/2010/main" val="11829435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85</a:t>
            </a:fld>
            <a:endParaRPr lang="en-US"/>
          </a:p>
        </p:txBody>
      </p:sp>
    </p:spTree>
    <p:extLst>
      <p:ext uri="{BB962C8B-B14F-4D97-AF65-F5344CB8AC3E}">
        <p14:creationId xmlns:p14="http://schemas.microsoft.com/office/powerpoint/2010/main" val="29482672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86</a:t>
            </a:fld>
            <a:endParaRPr lang="en-US"/>
          </a:p>
        </p:txBody>
      </p:sp>
    </p:spTree>
    <p:extLst>
      <p:ext uri="{BB962C8B-B14F-4D97-AF65-F5344CB8AC3E}">
        <p14:creationId xmlns:p14="http://schemas.microsoft.com/office/powerpoint/2010/main" val="40659957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87</a:t>
            </a:fld>
            <a:endParaRPr lang="en-US"/>
          </a:p>
        </p:txBody>
      </p:sp>
    </p:spTree>
    <p:extLst>
      <p:ext uri="{BB962C8B-B14F-4D97-AF65-F5344CB8AC3E}">
        <p14:creationId xmlns:p14="http://schemas.microsoft.com/office/powerpoint/2010/main" val="34692932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88</a:t>
            </a:fld>
            <a:endParaRPr lang="en-US"/>
          </a:p>
        </p:txBody>
      </p:sp>
    </p:spTree>
    <p:extLst>
      <p:ext uri="{BB962C8B-B14F-4D97-AF65-F5344CB8AC3E}">
        <p14:creationId xmlns:p14="http://schemas.microsoft.com/office/powerpoint/2010/main" val="16025494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 with a ‘good` classifier, it may still exhibit biases on significant subpopulations when evaluated on a different sample distribution</a:t>
            </a:r>
          </a:p>
          <a:p>
            <a:r>
              <a:rPr lang="en-US"/>
              <a:t>Scenario: Minority populations are underrepresented in the distribution used to train C vs. testing with different distributions</a:t>
            </a:r>
          </a:p>
          <a:p>
            <a:r>
              <a:rPr lang="en-US"/>
              <a:t>Example: A disease prediction task based on real individuals, where the phenotype to disease relation is designed to be different for different subgroups [Kim et al 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four groups based on gender male (M) and female (F)  and age  young (Y) and old (O)</a:t>
            </a:r>
          </a:p>
          <a:p>
            <a:endParaRPr lang="en-US"/>
          </a:p>
          <a:p>
            <a:endParaRPr lang="en-US"/>
          </a:p>
          <a:p>
            <a:r>
              <a:rPr lang="en-US"/>
              <a:t>40,000 patient sampled from the UK Biobank with 60 features</a:t>
            </a:r>
          </a:p>
          <a:p>
            <a:endParaRPr lang="en-US"/>
          </a:p>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89</a:t>
            </a:fld>
            <a:endParaRPr lang="en-US"/>
          </a:p>
        </p:txBody>
      </p:sp>
    </p:spTree>
    <p:extLst>
      <p:ext uri="{BB962C8B-B14F-4D97-AF65-F5344CB8AC3E}">
        <p14:creationId xmlns:p14="http://schemas.microsoft.com/office/powerpoint/2010/main" val="960167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that a user’s judgment about a feature may change after they learn how using the feature might affect the decision outcomes. For instance, a user who initially considered a feature unfair for use in predicting recidivism risk might change their mind and deem the feature fair to use after learning that using the feature significantly improves the accuracy of prediction. Similarly, learning that using a feature might increase or decrease disparity in decision outcomes for different demographic groups (e.g., whites vs. blacks or men vs. women) might make a user change their opinion on the fairness of using that feature in decision making.</a:t>
            </a:r>
          </a:p>
          <a:p>
            <a:endParaRPr lang="en-US"/>
          </a:p>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90</a:t>
            </a:fld>
            <a:endParaRPr lang="en-US"/>
          </a:p>
        </p:txBody>
      </p:sp>
    </p:spTree>
    <p:extLst>
      <p:ext uri="{BB962C8B-B14F-4D97-AF65-F5344CB8AC3E}">
        <p14:creationId xmlns:p14="http://schemas.microsoft.com/office/powerpoint/2010/main" val="36892116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91</a:t>
            </a:fld>
            <a:endParaRPr lang="en-US"/>
          </a:p>
        </p:txBody>
      </p:sp>
    </p:spTree>
    <p:extLst>
      <p:ext uri="{BB962C8B-B14F-4D97-AF65-F5344CB8AC3E}">
        <p14:creationId xmlns:p14="http://schemas.microsoft.com/office/powerpoint/2010/main" val="10011876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present the accuracy of each of 512 classifiers in Figure 1 against the three notions of fairness: feature-</a:t>
            </a:r>
            <a:r>
              <a:rPr lang="en-US" err="1"/>
              <a:t>apriori</a:t>
            </a:r>
            <a:r>
              <a:rPr lang="en-US"/>
              <a:t> fairness, feature-accuracy fairness and feature-disparity fairness for our results. We make the following interesting observations: First, for very low value of process fairness (vertically spread cluster on the left side in all three figures), one could achieve almost all possible values of accuracy. Upon further investigation, we find out that the these clusters correspond to the classifiers when features judged to be highly unfair (gender, race and age) are present in the classifier feature set</a:t>
            </a:r>
          </a:p>
          <a:p>
            <a:endParaRPr lang="en-US"/>
          </a:p>
          <a:p>
            <a:r>
              <a:rPr lang="en-US"/>
              <a:t>It is possible to achieve high accuracy or high process fairness, but not both simultaneously.</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92</a:t>
            </a:fld>
            <a:endParaRPr lang="en-US"/>
          </a:p>
        </p:txBody>
      </p:sp>
    </p:spTree>
    <p:extLst>
      <p:ext uri="{BB962C8B-B14F-4D97-AF65-F5344CB8AC3E}">
        <p14:creationId xmlns:p14="http://schemas.microsoft.com/office/powerpoint/2010/main" val="28000379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should aim to use sensitive attributes in a way that allows us to train the most accurate model for each group without harming any group.</a:t>
            </a:r>
          </a:p>
          <a:p>
            <a:endParaRPr lang="en-US"/>
          </a:p>
          <a:p>
            <a:r>
              <a:rPr lang="en-US"/>
              <a:t>Consider, for example, training a medical diagnostic using a dataset with sensitive attributes such as age, gender and ethnicity. In this case, a model that ignores group membership may not be beneficent as it may impose inevitable performance trade-offs between heterogeneous groups</a:t>
            </a:r>
          </a:p>
          <a:p>
            <a:endParaRPr lang="en-US"/>
          </a:p>
          <a:p>
            <a:r>
              <a:rPr lang="en-US"/>
              <a:t>Decoupling is a simple technique that will recover the most accurate model for each group in an ideal setting where we are given unlimited data. In practice, however, it must be used with care since it may harm groups with insufficient data.</a:t>
            </a:r>
          </a:p>
        </p:txBody>
      </p:sp>
      <p:sp>
        <p:nvSpPr>
          <p:cNvPr id="4" name="Slide Number Placeholder 3"/>
          <p:cNvSpPr>
            <a:spLocks noGrp="1"/>
          </p:cNvSpPr>
          <p:nvPr>
            <p:ph type="sldNum" sz="quarter" idx="5"/>
          </p:nvPr>
        </p:nvSpPr>
        <p:spPr/>
        <p:txBody>
          <a:bodyPr/>
          <a:lstStyle/>
          <a:p>
            <a:fld id="{3405E0FA-F2C0-E644-A2AB-B1DCBFC3D38A}" type="slidenum">
              <a:rPr lang="en-US" smtClean="0"/>
              <a:t>93</a:t>
            </a:fld>
            <a:endParaRPr lang="en-US"/>
          </a:p>
        </p:txBody>
      </p:sp>
    </p:spTree>
    <p:extLst>
      <p:ext uri="{BB962C8B-B14F-4D97-AF65-F5344CB8AC3E}">
        <p14:creationId xmlns:p14="http://schemas.microsoft.com/office/powerpoint/2010/main" val="142396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Stanley, Jay. "</a:t>
            </a:r>
            <a:r>
              <a:rPr lang="en-US" sz="1200" u="sng" kern="1200">
                <a:solidFill>
                  <a:schemeClr val="tx1"/>
                </a:solidFill>
                <a:effectLst/>
                <a:latin typeface="+mn-lt"/>
                <a:ea typeface="+mn-ea"/>
                <a:cs typeface="+mn-cs"/>
                <a:hlinkClick r:id="rId3"/>
              </a:rPr>
              <a:t>Pitfalls of artificial intelligence decision making highlighted in Idaho ACLU case</a:t>
            </a:r>
            <a:r>
              <a:rPr lang="en-US" sz="1200" kern="1200">
                <a:solidFill>
                  <a:schemeClr val="tx1"/>
                </a:solidFill>
                <a:effectLst/>
                <a:latin typeface="+mn-lt"/>
                <a:ea typeface="+mn-ea"/>
                <a:cs typeface="+mn-cs"/>
              </a:rPr>
              <a:t>." </a:t>
            </a:r>
            <a:r>
              <a:rPr lang="en-US" sz="1200" i="1" kern="1200">
                <a:solidFill>
                  <a:schemeClr val="tx1"/>
                </a:solidFill>
                <a:effectLst/>
                <a:latin typeface="+mn-lt"/>
                <a:ea typeface="+mn-ea"/>
                <a:cs typeface="+mn-cs"/>
              </a:rPr>
              <a:t>Privacy &amp; Technology</a:t>
            </a:r>
            <a:r>
              <a:rPr lang="en-US" sz="1200" kern="1200">
                <a:solidFill>
                  <a:schemeClr val="tx1"/>
                </a:solidFill>
                <a:effectLst/>
                <a:latin typeface="+mn-lt"/>
                <a:ea typeface="+mn-ea"/>
                <a:cs typeface="+mn-cs"/>
              </a:rPr>
              <a:t> (2017).</a:t>
            </a:r>
          </a:p>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10</a:t>
            </a:fld>
            <a:endParaRPr lang="en-US"/>
          </a:p>
        </p:txBody>
      </p:sp>
    </p:spTree>
    <p:extLst>
      <p:ext uri="{BB962C8B-B14F-4D97-AF65-F5344CB8AC3E}">
        <p14:creationId xmlns:p14="http://schemas.microsoft.com/office/powerpoint/2010/main" val="12311575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Illustration of the FAIAS model. FAIAS consists of a selector g θ and a predictor f φ . The selector g θ takes the feature vector as an input and predict the probability for each feature to be selected, based on which we randomly sample the features. The predictor f φ gets two inputs, one (shown in the upper dot product) is the reformulated input using the sampled features, the other (shown in the bottom dot product) is by adding the sensitive feature to the sampled features. The difference between the output of f φ </a:t>
            </a:r>
            <a:r>
              <a:rPr lang="en-US" err="1"/>
              <a:t>w.r.t.</a:t>
            </a:r>
            <a:r>
              <a:rPr lang="en-US"/>
              <a:t> the two inputs is the sensitivity loss ˆ</a:t>
            </a:r>
            <a:r>
              <a:rPr lang="en-US" err="1"/>
              <a:t>lsen</a:t>
            </a:r>
            <a:r>
              <a:rPr lang="en-US"/>
              <a:t>, which shows the marginal contribution of the sensitive feature to the input. The prediction loss ˆ</a:t>
            </a:r>
            <a:r>
              <a:rPr lang="en-US" err="1"/>
              <a:t>lpred</a:t>
            </a:r>
            <a:r>
              <a:rPr lang="en-US"/>
              <a:t> shows the prediction performance by using only sampled features.</a:t>
            </a:r>
          </a:p>
        </p:txBody>
      </p:sp>
      <p:sp>
        <p:nvSpPr>
          <p:cNvPr id="4" name="Slide Number Placeholder 3"/>
          <p:cNvSpPr>
            <a:spLocks noGrp="1"/>
          </p:cNvSpPr>
          <p:nvPr>
            <p:ph type="sldNum" sz="quarter" idx="5"/>
          </p:nvPr>
        </p:nvSpPr>
        <p:spPr/>
        <p:txBody>
          <a:bodyPr/>
          <a:lstStyle/>
          <a:p>
            <a:fld id="{3405E0FA-F2C0-E644-A2AB-B1DCBFC3D38A}" type="slidenum">
              <a:rPr lang="en-US" smtClean="0"/>
              <a:t>94</a:t>
            </a:fld>
            <a:endParaRPr lang="en-US"/>
          </a:p>
        </p:txBody>
      </p:sp>
    </p:spTree>
    <p:extLst>
      <p:ext uri="{BB962C8B-B14F-4D97-AF65-F5344CB8AC3E}">
        <p14:creationId xmlns:p14="http://schemas.microsoft.com/office/powerpoint/2010/main" val="4460019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96</a:t>
            </a:fld>
            <a:endParaRPr lang="en-US"/>
          </a:p>
        </p:txBody>
      </p:sp>
    </p:spTree>
    <p:extLst>
      <p:ext uri="{BB962C8B-B14F-4D97-AF65-F5344CB8AC3E}">
        <p14:creationId xmlns:p14="http://schemas.microsoft.com/office/powerpoint/2010/main" val="40979520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97</a:t>
            </a:fld>
            <a:endParaRPr lang="en-US"/>
          </a:p>
        </p:txBody>
      </p:sp>
    </p:spTree>
    <p:extLst>
      <p:ext uri="{BB962C8B-B14F-4D97-AF65-F5344CB8AC3E}">
        <p14:creationId xmlns:p14="http://schemas.microsoft.com/office/powerpoint/2010/main" val="32215099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Building on prior work [14], I recount three ways in which existing injustice causes key assumptions of these measures of fairness fail: (a) historical injustice, (b) unmodelled injustice, and (c) the legitimacy of using sensitive attributes to rectify both kinds of injustice [</a:t>
            </a:r>
            <a:r>
              <a:rPr lang="en-US" err="1"/>
              <a:t>Glymour</a:t>
            </a:r>
            <a:r>
              <a:rPr lang="en-US"/>
              <a:t> et al 2019]</a:t>
            </a:r>
          </a:p>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97</a:t>
            </a:fld>
            <a:endParaRPr lang="en-US"/>
          </a:p>
        </p:txBody>
      </p:sp>
    </p:spTree>
    <p:extLst>
      <p:ext uri="{BB962C8B-B14F-4D97-AF65-F5344CB8AC3E}">
        <p14:creationId xmlns:p14="http://schemas.microsoft.com/office/powerpoint/2010/main" val="42394373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98</a:t>
            </a:fld>
            <a:endParaRPr lang="en-US"/>
          </a:p>
        </p:txBody>
      </p:sp>
    </p:spTree>
    <p:extLst>
      <p:ext uri="{BB962C8B-B14F-4D97-AF65-F5344CB8AC3E}">
        <p14:creationId xmlns:p14="http://schemas.microsoft.com/office/powerpoint/2010/main" val="20406796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https://freedom-to-tinker.com/2019/03/25/ai-ethics-seven-traps/</a:t>
            </a:r>
          </a:p>
        </p:txBody>
      </p:sp>
      <p:sp>
        <p:nvSpPr>
          <p:cNvPr id="4" name="Slide Number Placeholder 3"/>
          <p:cNvSpPr>
            <a:spLocks noGrp="1"/>
          </p:cNvSpPr>
          <p:nvPr>
            <p:ph type="sldNum" sz="quarter" idx="5"/>
          </p:nvPr>
        </p:nvSpPr>
        <p:spPr/>
        <p:txBody>
          <a:bodyPr/>
          <a:lstStyle/>
          <a:p>
            <a:fld id="{3405E0FA-F2C0-E644-A2AB-B1DCBFC3D38A}" type="slidenum">
              <a:rPr lang="en-US" smtClean="0"/>
              <a:t>99</a:t>
            </a:fld>
            <a:endParaRPr lang="en-US"/>
          </a:p>
        </p:txBody>
      </p:sp>
    </p:spTree>
    <p:extLst>
      <p:ext uri="{BB962C8B-B14F-4D97-AF65-F5344CB8AC3E}">
        <p14:creationId xmlns:p14="http://schemas.microsoft.com/office/powerpoint/2010/main" val="34019587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100</a:t>
            </a:fld>
            <a:endParaRPr lang="en-US"/>
          </a:p>
        </p:txBody>
      </p:sp>
    </p:spTree>
    <p:extLst>
      <p:ext uri="{BB962C8B-B14F-4D97-AF65-F5344CB8AC3E}">
        <p14:creationId xmlns:p14="http://schemas.microsoft.com/office/powerpoint/2010/main" val="30940235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101</a:t>
            </a:fld>
            <a:endParaRPr lang="en-US"/>
          </a:p>
        </p:txBody>
      </p:sp>
    </p:spTree>
    <p:extLst>
      <p:ext uri="{BB962C8B-B14F-4D97-AF65-F5344CB8AC3E}">
        <p14:creationId xmlns:p14="http://schemas.microsoft.com/office/powerpoint/2010/main" val="7145601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https://hbr.org/2018/08/make-fairness-by-design-part-of-machine-learning</a:t>
            </a:r>
          </a:p>
        </p:txBody>
      </p:sp>
      <p:sp>
        <p:nvSpPr>
          <p:cNvPr id="4" name="Slide Number Placeholder 3"/>
          <p:cNvSpPr>
            <a:spLocks noGrp="1"/>
          </p:cNvSpPr>
          <p:nvPr>
            <p:ph type="sldNum" sz="quarter" idx="5"/>
          </p:nvPr>
        </p:nvSpPr>
        <p:spPr/>
        <p:txBody>
          <a:bodyPr/>
          <a:lstStyle/>
          <a:p>
            <a:fld id="{3405E0FA-F2C0-E644-A2AB-B1DCBFC3D38A}" type="slidenum">
              <a:rPr lang="en-US" smtClean="0"/>
              <a:t>102</a:t>
            </a:fld>
            <a:endParaRPr lang="en-US"/>
          </a:p>
        </p:txBody>
      </p:sp>
    </p:spTree>
    <p:extLst>
      <p:ext uri="{BB962C8B-B14F-4D97-AF65-F5344CB8AC3E}">
        <p14:creationId xmlns:p14="http://schemas.microsoft.com/office/powerpoint/2010/main" val="22847414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103</a:t>
            </a:fld>
            <a:endParaRPr lang="en-US"/>
          </a:p>
        </p:txBody>
      </p:sp>
    </p:spTree>
    <p:extLst>
      <p:ext uri="{BB962C8B-B14F-4D97-AF65-F5344CB8AC3E}">
        <p14:creationId xmlns:p14="http://schemas.microsoft.com/office/powerpoint/2010/main" val="3613129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 Main message: Its just not the dataset that impacts fairness but rather every element in the machine learning pipelines effects fairness e.g., pre-processing, algorithms, usage etc.</a:t>
            </a:r>
          </a:p>
        </p:txBody>
      </p:sp>
      <p:sp>
        <p:nvSpPr>
          <p:cNvPr id="4" name="Slide Number Placeholder 3"/>
          <p:cNvSpPr>
            <a:spLocks noGrp="1"/>
          </p:cNvSpPr>
          <p:nvPr>
            <p:ph type="sldNum" sz="quarter" idx="5"/>
          </p:nvPr>
        </p:nvSpPr>
        <p:spPr/>
        <p:txBody>
          <a:bodyPr/>
          <a:lstStyle/>
          <a:p>
            <a:fld id="{527484F7-BDFF-C344-AB64-7C63510DABD1}" type="slidenum">
              <a:rPr lang="en-US" smtClean="0"/>
              <a:t>12</a:t>
            </a:fld>
            <a:endParaRPr lang="en-US"/>
          </a:p>
        </p:txBody>
      </p:sp>
    </p:spTree>
    <p:extLst>
      <p:ext uri="{BB962C8B-B14F-4D97-AF65-F5344CB8AC3E}">
        <p14:creationId xmlns:p14="http://schemas.microsoft.com/office/powerpoint/2010/main" val="42427174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https://d-lab.mit.edu/sites/default/files/inline-files/Exploring_fairness_in_machine_learning_for_international_development_28022020_pages.pdf</a:t>
            </a:r>
            <a:r>
              <a:rPr lang="en-US"/>
              <a:t> Page 50</a:t>
            </a:r>
          </a:p>
          <a:p>
            <a:endParaRPr lang="en-US"/>
          </a:p>
          <a:p>
            <a:endParaRPr lang="en-US"/>
          </a:p>
          <a:p>
            <a:r>
              <a:rPr lang="en-US" sz="1200"/>
              <a:t>By explicitly recognizing and anticipating unintended outcomes and planning to mitigate their effects, a system becomes more fault tolerant. Live testing and feedback with even a small group of potential users can help to identify these adverse feedback scenarios and validate the countermeasures against them.</a:t>
            </a:r>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104</a:t>
            </a:fld>
            <a:endParaRPr lang="en-US"/>
          </a:p>
        </p:txBody>
      </p:sp>
    </p:spTree>
    <p:extLst>
      <p:ext uri="{BB962C8B-B14F-4D97-AF65-F5344CB8AC3E}">
        <p14:creationId xmlns:p14="http://schemas.microsoft.com/office/powerpoint/2010/main" val="42621099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105</a:t>
            </a:fld>
            <a:endParaRPr lang="en-US"/>
          </a:p>
        </p:txBody>
      </p:sp>
    </p:spTree>
    <p:extLst>
      <p:ext uri="{BB962C8B-B14F-4D97-AF65-F5344CB8AC3E}">
        <p14:creationId xmlns:p14="http://schemas.microsoft.com/office/powerpoint/2010/main" val="23999074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https://www.nature.com/articles/sdata201618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https://www.go-fair.org/fair-principles/</a:t>
            </a:r>
          </a:p>
          <a:p>
            <a:endParaRPr lang="en-US"/>
          </a:p>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106</a:t>
            </a:fld>
            <a:endParaRPr lang="en-US"/>
          </a:p>
        </p:txBody>
      </p:sp>
    </p:spTree>
    <p:extLst>
      <p:ext uri="{BB962C8B-B14F-4D97-AF65-F5344CB8AC3E}">
        <p14:creationId xmlns:p14="http://schemas.microsoft.com/office/powerpoint/2010/main" val="14257738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https://algorithmicbiasinpractice.files.wordpress.com/2019/02/fat_2019tutorial_algorithmicbiasinpractice.pdf</a:t>
            </a:r>
          </a:p>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107</a:t>
            </a:fld>
            <a:endParaRPr lang="en-US"/>
          </a:p>
        </p:txBody>
      </p:sp>
    </p:spTree>
    <p:extLst>
      <p:ext uri="{BB962C8B-B14F-4D97-AF65-F5344CB8AC3E}">
        <p14:creationId xmlns:p14="http://schemas.microsoft.com/office/powerpoint/2010/main" val="2216973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do find, however, that comprehension is lower for equal opportunity, false negative rate than other definitions. In general, comprehension scores for equal opportunity (both FNR and FPR) were less internally consistent than other fairness rules, suggesting participant responses were also more “noisy” for equal opportunity. This is somewhat intuitive: equal opportunity is difficult to understand, as it only involves one type of error (FNR or FPR) rather than both. </a:t>
            </a:r>
          </a:p>
        </p:txBody>
      </p:sp>
      <p:sp>
        <p:nvSpPr>
          <p:cNvPr id="4" name="Slide Number Placeholder 3"/>
          <p:cNvSpPr>
            <a:spLocks noGrp="1"/>
          </p:cNvSpPr>
          <p:nvPr>
            <p:ph type="sldNum" sz="quarter" idx="5"/>
          </p:nvPr>
        </p:nvSpPr>
        <p:spPr/>
        <p:txBody>
          <a:bodyPr/>
          <a:lstStyle/>
          <a:p>
            <a:fld id="{3405E0FA-F2C0-E644-A2AB-B1DCBFC3D38A}" type="slidenum">
              <a:rPr lang="en-US" smtClean="0"/>
              <a:t>108</a:t>
            </a:fld>
            <a:endParaRPr lang="en-US"/>
          </a:p>
        </p:txBody>
      </p:sp>
    </p:spTree>
    <p:extLst>
      <p:ext uri="{BB962C8B-B14F-4D97-AF65-F5344CB8AC3E}">
        <p14:creationId xmlns:p14="http://schemas.microsoft.com/office/powerpoint/2010/main" val="40424058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PTSerif"/>
              </a:rPr>
              <a:t>Because algorithms may perform differently on populations for whom the algorithm was not developed, it is essential to ensure that algorithms specify and document which populations and use cases they apply to. Doing so provides confidence that the risks and rewards for the target group have been sufficiently studied and deemed an acceptable trade-off.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PTSeri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PTSerif"/>
              </a:rPr>
              <a:t>Algorithms should define the characteristics of the population in which they are intended to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r>
              <a:rPr lang="en-US" b="0" i="0">
                <a:solidFill>
                  <a:srgbClr val="000000"/>
                </a:solidFill>
                <a:effectLst/>
                <a:latin typeface="PTSerif"/>
              </a:rPr>
              <a:t>for conducting ethical studies and publishing their results. Today’s high-stakes algorithms often don’t share their validation methods publicly, though; because companies are so protective of their algorithmic IP, it’s often unclear how a product has been tested or </a:t>
            </a:r>
            <a:r>
              <a:rPr lang="en-US" b="0" i="0" u="none" strike="noStrike">
                <a:effectLst/>
                <a:latin typeface="PTSerif"/>
                <a:hlinkClick r:id="rId3"/>
              </a:rPr>
              <a:t>whether the results are reproducible</a:t>
            </a:r>
            <a:r>
              <a:rPr lang="en-US" b="0" i="0">
                <a:solidFill>
                  <a:srgbClr val="000000"/>
                </a:solidFill>
                <a:effectLst/>
                <a:latin typeface="PTSerif"/>
              </a:rPr>
              <a:t>. But understanding how products are developed can help to clarify and mitigate unintended outcomes.</a:t>
            </a:r>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109</a:t>
            </a:fld>
            <a:endParaRPr lang="en-US"/>
          </a:p>
        </p:txBody>
      </p:sp>
    </p:spTree>
    <p:extLst>
      <p:ext uri="{BB962C8B-B14F-4D97-AF65-F5344CB8AC3E}">
        <p14:creationId xmlns:p14="http://schemas.microsoft.com/office/powerpoint/2010/main" val="32954442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110</a:t>
            </a:fld>
            <a:endParaRPr lang="en-US"/>
          </a:p>
        </p:txBody>
      </p:sp>
    </p:spTree>
    <p:extLst>
      <p:ext uri="{BB962C8B-B14F-4D97-AF65-F5344CB8AC3E}">
        <p14:creationId xmlns:p14="http://schemas.microsoft.com/office/powerpoint/2010/main" val="216553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111</a:t>
            </a:fld>
            <a:endParaRPr lang="en-US"/>
          </a:p>
        </p:txBody>
      </p:sp>
    </p:spTree>
    <p:extLst>
      <p:ext uri="{BB962C8B-B14F-4D97-AF65-F5344CB8AC3E}">
        <p14:creationId xmlns:p14="http://schemas.microsoft.com/office/powerpoint/2010/main" val="9437275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112</a:t>
            </a:fld>
            <a:endParaRPr lang="en-US"/>
          </a:p>
        </p:txBody>
      </p:sp>
    </p:spTree>
    <p:extLst>
      <p:ext uri="{BB962C8B-B14F-4D97-AF65-F5344CB8AC3E}">
        <p14:creationId xmlns:p14="http://schemas.microsoft.com/office/powerpoint/2010/main" val="9742513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114</a:t>
            </a:fld>
            <a:endParaRPr lang="en-US"/>
          </a:p>
        </p:txBody>
      </p:sp>
    </p:spTree>
    <p:extLst>
      <p:ext uri="{BB962C8B-B14F-4D97-AF65-F5344CB8AC3E}">
        <p14:creationId xmlns:p14="http://schemas.microsoft.com/office/powerpoint/2010/main" val="4207339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7484F7-BDFF-C344-AB64-7C63510DABD1}" type="slidenum">
              <a:rPr lang="en-US" smtClean="0"/>
              <a:t>13</a:t>
            </a:fld>
            <a:endParaRPr lang="en-US"/>
          </a:p>
        </p:txBody>
      </p:sp>
    </p:spTree>
    <p:extLst>
      <p:ext uri="{BB962C8B-B14F-4D97-AF65-F5344CB8AC3E}">
        <p14:creationId xmlns:p14="http://schemas.microsoft.com/office/powerpoint/2010/main" val="3062362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7484F7-BDFF-C344-AB64-7C63510DABD1}" type="slidenum">
              <a:rPr lang="en-US" smtClean="0"/>
              <a:t>118</a:t>
            </a:fld>
            <a:endParaRPr lang="en-US"/>
          </a:p>
        </p:txBody>
      </p:sp>
    </p:spTree>
    <p:extLst>
      <p:ext uri="{BB962C8B-B14F-4D97-AF65-F5344CB8AC3E}">
        <p14:creationId xmlns:p14="http://schemas.microsoft.com/office/powerpoint/2010/main" val="13063647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7484F7-BDFF-C344-AB64-7C63510DABD1}" type="slidenum">
              <a:rPr lang="en-US" smtClean="0"/>
              <a:t>119</a:t>
            </a:fld>
            <a:endParaRPr lang="en-US"/>
          </a:p>
        </p:txBody>
      </p:sp>
    </p:spTree>
    <p:extLst>
      <p:ext uri="{BB962C8B-B14F-4D97-AF65-F5344CB8AC3E}">
        <p14:creationId xmlns:p14="http://schemas.microsoft.com/office/powerpoint/2010/main" val="24191814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organizations and non-profit are focused on Fairness but none exclusively focused on Healthcare AI</a:t>
            </a:r>
          </a:p>
        </p:txBody>
      </p:sp>
      <p:sp>
        <p:nvSpPr>
          <p:cNvPr id="4" name="Slide Number Placeholder 3"/>
          <p:cNvSpPr>
            <a:spLocks noGrp="1"/>
          </p:cNvSpPr>
          <p:nvPr>
            <p:ph type="sldNum" sz="quarter" idx="5"/>
          </p:nvPr>
        </p:nvSpPr>
        <p:spPr/>
        <p:txBody>
          <a:bodyPr/>
          <a:lstStyle/>
          <a:p>
            <a:fld id="{527484F7-BDFF-C344-AB64-7C63510DABD1}" type="slidenum">
              <a:rPr lang="en-US" smtClean="0"/>
              <a:t>120</a:t>
            </a:fld>
            <a:endParaRPr lang="en-US"/>
          </a:p>
        </p:txBody>
      </p:sp>
    </p:spTree>
    <p:extLst>
      <p:ext uri="{BB962C8B-B14F-4D97-AF65-F5344CB8AC3E}">
        <p14:creationId xmlns:p14="http://schemas.microsoft.com/office/powerpoint/2010/main" val="27411323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number of libraries are available for measuring bias in ML models. We mainly looked at libraries which allowed for comparison of multiple metrics and algorithms for mitigation.</a:t>
            </a:r>
          </a:p>
          <a:p>
            <a:endParaRPr lang="en-US"/>
          </a:p>
          <a:p>
            <a:r>
              <a:rPr lang="en-US"/>
              <a:t>Ask the audience to suggest if there prominent libraries that may be missing</a:t>
            </a:r>
          </a:p>
        </p:txBody>
      </p:sp>
      <p:sp>
        <p:nvSpPr>
          <p:cNvPr id="4" name="Slide Number Placeholder 3"/>
          <p:cNvSpPr>
            <a:spLocks noGrp="1"/>
          </p:cNvSpPr>
          <p:nvPr>
            <p:ph type="sldNum" sz="quarter" idx="5"/>
          </p:nvPr>
        </p:nvSpPr>
        <p:spPr/>
        <p:txBody>
          <a:bodyPr/>
          <a:lstStyle/>
          <a:p>
            <a:fld id="{527484F7-BDFF-C344-AB64-7C63510DABD1}" type="slidenum">
              <a:rPr lang="en-US" smtClean="0"/>
              <a:t>121</a:t>
            </a:fld>
            <a:endParaRPr lang="en-US"/>
          </a:p>
        </p:txBody>
      </p:sp>
    </p:spTree>
    <p:extLst>
      <p:ext uri="{BB962C8B-B14F-4D97-AF65-F5344CB8AC3E}">
        <p14:creationId xmlns:p14="http://schemas.microsoft.com/office/powerpoint/2010/main" val="42219919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7484F7-BDFF-C344-AB64-7C63510DABD1}" type="slidenum">
              <a:rPr lang="en-US" smtClean="0"/>
              <a:t>123</a:t>
            </a:fld>
            <a:endParaRPr lang="en-US"/>
          </a:p>
        </p:txBody>
      </p:sp>
    </p:spTree>
    <p:extLst>
      <p:ext uri="{BB962C8B-B14F-4D97-AF65-F5344CB8AC3E}">
        <p14:creationId xmlns:p14="http://schemas.microsoft.com/office/powerpoint/2010/main" val="3789087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E0FA-F2C0-E644-A2AB-B1DCBFC3D38A}" type="slidenum">
              <a:rPr lang="en-US" smtClean="0"/>
              <a:t>126</a:t>
            </a:fld>
            <a:endParaRPr lang="en-US"/>
          </a:p>
        </p:txBody>
      </p:sp>
    </p:spTree>
    <p:extLst>
      <p:ext uri="{BB962C8B-B14F-4D97-AF65-F5344CB8AC3E}">
        <p14:creationId xmlns:p14="http://schemas.microsoft.com/office/powerpoint/2010/main" val="4204281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7484F7-BDFF-C344-AB64-7C63510DABD1}" type="slidenum">
              <a:rPr lang="en-US" smtClean="0"/>
              <a:t>14</a:t>
            </a:fld>
            <a:endParaRPr lang="en-US"/>
          </a:p>
        </p:txBody>
      </p:sp>
    </p:spTree>
    <p:extLst>
      <p:ext uri="{BB962C8B-B14F-4D97-AF65-F5344CB8AC3E}">
        <p14:creationId xmlns:p14="http://schemas.microsoft.com/office/powerpoint/2010/main" val="2550498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D2247-1923-BD43-927A-88D2D20064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74C052-AAB7-0944-9636-136870D93B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51A2D9-7F68-5841-A0D0-40AA3B682FEA}"/>
              </a:ext>
            </a:extLst>
          </p:cNvPr>
          <p:cNvSpPr>
            <a:spLocks noGrp="1"/>
          </p:cNvSpPr>
          <p:nvPr>
            <p:ph type="dt" sz="half" idx="10"/>
          </p:nvPr>
        </p:nvSpPr>
        <p:spPr/>
        <p:txBody>
          <a:bodyPr/>
          <a:lstStyle/>
          <a:p>
            <a:fld id="{655425DE-3AF5-9E44-B9DF-BC4ABB7BC9D9}" type="datetimeFigureOut">
              <a:rPr lang="en-US" smtClean="0"/>
              <a:t>1/18/2021</a:t>
            </a:fld>
            <a:endParaRPr lang="en-US"/>
          </a:p>
        </p:txBody>
      </p:sp>
      <p:sp>
        <p:nvSpPr>
          <p:cNvPr id="5" name="Footer Placeholder 4">
            <a:extLst>
              <a:ext uri="{FF2B5EF4-FFF2-40B4-BE49-F238E27FC236}">
                <a16:creationId xmlns:a16="http://schemas.microsoft.com/office/drawing/2014/main" id="{D357412D-94D3-B242-8124-7ED9FB29E9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9FCFC9-938B-EA4F-ADE7-87446EAFBABE}"/>
              </a:ext>
            </a:extLst>
          </p:cNvPr>
          <p:cNvSpPr>
            <a:spLocks noGrp="1"/>
          </p:cNvSpPr>
          <p:nvPr>
            <p:ph type="sldNum" sz="quarter" idx="12"/>
          </p:nvPr>
        </p:nvSpPr>
        <p:spPr/>
        <p:txBody>
          <a:bodyPr/>
          <a:lstStyle/>
          <a:p>
            <a:fld id="{48199EBC-418C-F04C-A382-1D91F0C42641}" type="slidenum">
              <a:rPr lang="en-US" smtClean="0"/>
              <a:t>‹#›</a:t>
            </a:fld>
            <a:endParaRPr lang="en-US"/>
          </a:p>
        </p:txBody>
      </p:sp>
    </p:spTree>
    <p:extLst>
      <p:ext uri="{BB962C8B-B14F-4D97-AF65-F5344CB8AC3E}">
        <p14:creationId xmlns:p14="http://schemas.microsoft.com/office/powerpoint/2010/main" val="2506290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3C2F8-876E-2948-A450-F125B706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AD44D8-D395-204C-AA50-E4103657A0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AD611-33C8-DC49-9165-F95D7D3911CB}"/>
              </a:ext>
            </a:extLst>
          </p:cNvPr>
          <p:cNvSpPr>
            <a:spLocks noGrp="1"/>
          </p:cNvSpPr>
          <p:nvPr>
            <p:ph type="dt" sz="half" idx="10"/>
          </p:nvPr>
        </p:nvSpPr>
        <p:spPr/>
        <p:txBody>
          <a:bodyPr/>
          <a:lstStyle/>
          <a:p>
            <a:fld id="{655425DE-3AF5-9E44-B9DF-BC4ABB7BC9D9}" type="datetimeFigureOut">
              <a:rPr lang="en-US" smtClean="0"/>
              <a:t>1/18/2021</a:t>
            </a:fld>
            <a:endParaRPr lang="en-US"/>
          </a:p>
        </p:txBody>
      </p:sp>
      <p:sp>
        <p:nvSpPr>
          <p:cNvPr id="5" name="Footer Placeholder 4">
            <a:extLst>
              <a:ext uri="{FF2B5EF4-FFF2-40B4-BE49-F238E27FC236}">
                <a16:creationId xmlns:a16="http://schemas.microsoft.com/office/drawing/2014/main" id="{0A4BECCA-0F9A-3A4E-8B43-6D10970C2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7935E3-CEF8-2543-9AA4-98FBF8D54DE8}"/>
              </a:ext>
            </a:extLst>
          </p:cNvPr>
          <p:cNvSpPr>
            <a:spLocks noGrp="1"/>
          </p:cNvSpPr>
          <p:nvPr>
            <p:ph type="sldNum" sz="quarter" idx="12"/>
          </p:nvPr>
        </p:nvSpPr>
        <p:spPr/>
        <p:txBody>
          <a:bodyPr/>
          <a:lstStyle/>
          <a:p>
            <a:fld id="{48199EBC-418C-F04C-A382-1D91F0C42641}" type="slidenum">
              <a:rPr lang="en-US" smtClean="0"/>
              <a:t>‹#›</a:t>
            </a:fld>
            <a:endParaRPr lang="en-US"/>
          </a:p>
        </p:txBody>
      </p:sp>
    </p:spTree>
    <p:extLst>
      <p:ext uri="{BB962C8B-B14F-4D97-AF65-F5344CB8AC3E}">
        <p14:creationId xmlns:p14="http://schemas.microsoft.com/office/powerpoint/2010/main" val="1703073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AD7D85-94A2-3E48-8381-55E6A0B0D1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B648E2-8FF7-E34C-9BBA-9C6143887C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0BED3-229D-3D48-BDE4-FE1C11A02E39}"/>
              </a:ext>
            </a:extLst>
          </p:cNvPr>
          <p:cNvSpPr>
            <a:spLocks noGrp="1"/>
          </p:cNvSpPr>
          <p:nvPr>
            <p:ph type="dt" sz="half" idx="10"/>
          </p:nvPr>
        </p:nvSpPr>
        <p:spPr/>
        <p:txBody>
          <a:bodyPr/>
          <a:lstStyle/>
          <a:p>
            <a:fld id="{655425DE-3AF5-9E44-B9DF-BC4ABB7BC9D9}" type="datetimeFigureOut">
              <a:rPr lang="en-US" smtClean="0"/>
              <a:t>1/18/2021</a:t>
            </a:fld>
            <a:endParaRPr lang="en-US"/>
          </a:p>
        </p:txBody>
      </p:sp>
      <p:sp>
        <p:nvSpPr>
          <p:cNvPr id="5" name="Footer Placeholder 4">
            <a:extLst>
              <a:ext uri="{FF2B5EF4-FFF2-40B4-BE49-F238E27FC236}">
                <a16:creationId xmlns:a16="http://schemas.microsoft.com/office/drawing/2014/main" id="{606525B1-9A18-7041-AC30-D3271A2493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E13FC-7E24-E14D-9589-CA751D2B5676}"/>
              </a:ext>
            </a:extLst>
          </p:cNvPr>
          <p:cNvSpPr>
            <a:spLocks noGrp="1"/>
          </p:cNvSpPr>
          <p:nvPr>
            <p:ph type="sldNum" sz="quarter" idx="12"/>
          </p:nvPr>
        </p:nvSpPr>
        <p:spPr/>
        <p:txBody>
          <a:bodyPr/>
          <a:lstStyle/>
          <a:p>
            <a:fld id="{48199EBC-418C-F04C-A382-1D91F0C42641}" type="slidenum">
              <a:rPr lang="en-US" smtClean="0"/>
              <a:t>‹#›</a:t>
            </a:fld>
            <a:endParaRPr lang="en-US"/>
          </a:p>
        </p:txBody>
      </p:sp>
    </p:spTree>
    <p:extLst>
      <p:ext uri="{BB962C8B-B14F-4D97-AF65-F5344CB8AC3E}">
        <p14:creationId xmlns:p14="http://schemas.microsoft.com/office/powerpoint/2010/main" val="2768559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FE7C7441-3BBA-0B45-A0D5-D128F8EFC8AE}"/>
              </a:ext>
            </a:extLst>
          </p:cNvPr>
          <p:cNvSpPr>
            <a:spLocks noGrp="1"/>
          </p:cNvSpPr>
          <p:nvPr>
            <p:ph type="title"/>
          </p:nvPr>
        </p:nvSpPr>
        <p:spPr>
          <a:xfrm>
            <a:off x="281371" y="91440"/>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9" name="Slide Number Placeholder 5">
            <a:extLst>
              <a:ext uri="{FF2B5EF4-FFF2-40B4-BE49-F238E27FC236}">
                <a16:creationId xmlns:a16="http://schemas.microsoft.com/office/drawing/2014/main" id="{6F774C93-398D-5547-86DA-8B99F70FF852}"/>
              </a:ext>
            </a:extLst>
          </p:cNvPr>
          <p:cNvSpPr>
            <a:spLocks noGrp="1"/>
          </p:cNvSpPr>
          <p:nvPr>
            <p:ph type="sldNum" sz="quarter" idx="4"/>
          </p:nvPr>
        </p:nvSpPr>
        <p:spPr>
          <a:xfrm>
            <a:off x="9167429" y="628441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1</a:t>
            </a:r>
          </a:p>
        </p:txBody>
      </p:sp>
      <p:pic>
        <p:nvPicPr>
          <p:cNvPr id="11" name="Picture 10">
            <a:extLst>
              <a:ext uri="{FF2B5EF4-FFF2-40B4-BE49-F238E27FC236}">
                <a16:creationId xmlns:a16="http://schemas.microsoft.com/office/drawing/2014/main" id="{6B1C8007-8B45-6040-9CEA-A5826E055B6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81371" y="6239117"/>
            <a:ext cx="413527" cy="413527"/>
          </a:xfrm>
          <a:prstGeom prst="rect">
            <a:avLst/>
          </a:prstGeom>
        </p:spPr>
      </p:pic>
      <p:pic>
        <p:nvPicPr>
          <p:cNvPr id="12" name="Picture 11">
            <a:extLst>
              <a:ext uri="{FF2B5EF4-FFF2-40B4-BE49-F238E27FC236}">
                <a16:creationId xmlns:a16="http://schemas.microsoft.com/office/drawing/2014/main" id="{25821ED4-6168-F245-8EE5-BD88DBAB2D5C}"/>
              </a:ext>
            </a:extLst>
          </p:cNvPr>
          <p:cNvPicPr>
            <a:picLocks/>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12192000" cy="91440"/>
          </a:xfrm>
          <a:prstGeom prst="rect">
            <a:avLst/>
          </a:prstGeom>
        </p:spPr>
      </p:pic>
    </p:spTree>
    <p:extLst>
      <p:ext uri="{BB962C8B-B14F-4D97-AF65-F5344CB8AC3E}">
        <p14:creationId xmlns:p14="http://schemas.microsoft.com/office/powerpoint/2010/main" val="2769657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75" name="Title Text"/>
          <p:cNvSpPr txBox="1">
            <a:spLocks noGrp="1"/>
          </p:cNvSpPr>
          <p:nvPr>
            <p:ph type="title"/>
          </p:nvPr>
        </p:nvSpPr>
        <p:spPr>
          <a:xfrm>
            <a:off x="889000" y="1149350"/>
            <a:ext cx="10414000" cy="2324100"/>
          </a:xfrm>
          <a:prstGeom prst="rect">
            <a:avLst/>
          </a:prstGeom>
        </p:spPr>
        <p:txBody>
          <a:bodyPr lIns="50800" tIns="50800" rIns="50800" bIns="50800" anchor="b"/>
          <a:lstStyle>
            <a:lvl1pPr algn="ctr" defTabSz="412750">
              <a:lnSpc>
                <a:spcPct val="100000"/>
              </a:lnSpc>
              <a:defRPr sz="5600">
                <a:latin typeface="Helvetica Neue Medium"/>
                <a:ea typeface="Helvetica Neue Medium"/>
                <a:cs typeface="Helvetica Neue Medium"/>
                <a:sym typeface="Helvetica Neue Medium"/>
              </a:defRPr>
            </a:lvl1pPr>
          </a:lstStyle>
          <a:p>
            <a:r>
              <a:t>Title Text</a:t>
            </a:r>
          </a:p>
        </p:txBody>
      </p:sp>
      <p:sp>
        <p:nvSpPr>
          <p:cNvPr id="176" name="Body Level One…"/>
          <p:cNvSpPr txBox="1">
            <a:spLocks noGrp="1"/>
          </p:cNvSpPr>
          <p:nvPr>
            <p:ph type="body" sz="quarter" idx="1"/>
          </p:nvPr>
        </p:nvSpPr>
        <p:spPr>
          <a:xfrm>
            <a:off x="889000" y="3536950"/>
            <a:ext cx="10414000" cy="793750"/>
          </a:xfrm>
          <a:prstGeom prst="rect">
            <a:avLst/>
          </a:prstGeom>
        </p:spPr>
        <p:txBody>
          <a:bodyPr lIns="50800" tIns="50800" rIns="50800" bIns="50800"/>
          <a:lstStyle>
            <a:lvl1pPr marL="0" indent="0" algn="ctr" defTabSz="412750">
              <a:lnSpc>
                <a:spcPct val="100000"/>
              </a:lnSpc>
              <a:spcBef>
                <a:spcPts val="0"/>
              </a:spcBef>
              <a:buSzTx/>
              <a:buFontTx/>
              <a:buNone/>
              <a:defRPr sz="2700">
                <a:latin typeface="Helvetica Neue"/>
                <a:ea typeface="Helvetica Neue"/>
                <a:cs typeface="Helvetica Neue"/>
                <a:sym typeface="Helvetica Neue"/>
              </a:defRPr>
            </a:lvl1pPr>
            <a:lvl2pPr marL="0" indent="0" algn="ctr" defTabSz="412750">
              <a:lnSpc>
                <a:spcPct val="100000"/>
              </a:lnSpc>
              <a:spcBef>
                <a:spcPts val="0"/>
              </a:spcBef>
              <a:buSzTx/>
              <a:buFontTx/>
              <a:buNone/>
              <a:defRPr sz="2700">
                <a:latin typeface="Helvetica Neue"/>
                <a:ea typeface="Helvetica Neue"/>
                <a:cs typeface="Helvetica Neue"/>
                <a:sym typeface="Helvetica Neue"/>
              </a:defRPr>
            </a:lvl2pPr>
            <a:lvl3pPr marL="0" indent="0" algn="ctr" defTabSz="412750">
              <a:lnSpc>
                <a:spcPct val="100000"/>
              </a:lnSpc>
              <a:spcBef>
                <a:spcPts val="0"/>
              </a:spcBef>
              <a:buSzTx/>
              <a:buFontTx/>
              <a:buNone/>
              <a:defRPr sz="2700">
                <a:latin typeface="Helvetica Neue"/>
                <a:ea typeface="Helvetica Neue"/>
                <a:cs typeface="Helvetica Neue"/>
                <a:sym typeface="Helvetica Neue"/>
              </a:defRPr>
            </a:lvl3pPr>
            <a:lvl4pPr marL="0" indent="0" algn="ctr" defTabSz="412750">
              <a:lnSpc>
                <a:spcPct val="100000"/>
              </a:lnSpc>
              <a:spcBef>
                <a:spcPts val="0"/>
              </a:spcBef>
              <a:buSzTx/>
              <a:buFontTx/>
              <a:buNone/>
              <a:defRPr sz="2700">
                <a:latin typeface="Helvetica Neue"/>
                <a:ea typeface="Helvetica Neue"/>
                <a:cs typeface="Helvetica Neue"/>
                <a:sym typeface="Helvetica Neue"/>
              </a:defRPr>
            </a:lvl4pPr>
            <a:lvl5pPr marL="0" indent="0" algn="ctr" defTabSz="412750">
              <a:lnSpc>
                <a:spcPct val="100000"/>
              </a:lnSpc>
              <a:spcBef>
                <a:spcPts val="0"/>
              </a:spcBef>
              <a:buSzTx/>
              <a:buFontTx/>
              <a:buNone/>
              <a:defRPr sz="27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77" name="Slide Number"/>
          <p:cNvSpPr txBox="1">
            <a:spLocks noGrp="1"/>
          </p:cNvSpPr>
          <p:nvPr>
            <p:ph type="sldNum" sz="quarter" idx="2"/>
          </p:nvPr>
        </p:nvSpPr>
        <p:spPr>
          <a:xfrm>
            <a:off x="5979516" y="6540500"/>
            <a:ext cx="226619" cy="230530"/>
          </a:xfrm>
          <a:prstGeom prst="rect">
            <a:avLst/>
          </a:prstGeom>
        </p:spPr>
        <p:txBody>
          <a:bodyPr lIns="50800" tIns="50800" rIns="50800" bIns="50800" anchor="t"/>
          <a:lstStyle>
            <a:lvl1pPr algn="ctr" defTabSz="412750">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49458505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4A301-99E4-9343-A2F1-B698012197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A6B128-F2E0-BC44-AA9A-9C71ADA425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8F2316-0434-3F40-A2CB-BDDA1C957117}"/>
              </a:ext>
            </a:extLst>
          </p:cNvPr>
          <p:cNvSpPr>
            <a:spLocks noGrp="1"/>
          </p:cNvSpPr>
          <p:nvPr>
            <p:ph type="dt" sz="half" idx="10"/>
          </p:nvPr>
        </p:nvSpPr>
        <p:spPr/>
        <p:txBody>
          <a:bodyPr/>
          <a:lstStyle/>
          <a:p>
            <a:fld id="{655425DE-3AF5-9E44-B9DF-BC4ABB7BC9D9}" type="datetimeFigureOut">
              <a:rPr lang="en-US" smtClean="0"/>
              <a:t>1/18/2021</a:t>
            </a:fld>
            <a:endParaRPr lang="en-US"/>
          </a:p>
        </p:txBody>
      </p:sp>
      <p:sp>
        <p:nvSpPr>
          <p:cNvPr id="5" name="Footer Placeholder 4">
            <a:extLst>
              <a:ext uri="{FF2B5EF4-FFF2-40B4-BE49-F238E27FC236}">
                <a16:creationId xmlns:a16="http://schemas.microsoft.com/office/drawing/2014/main" id="{0C9F10D5-D34D-684A-81DB-B6D2D75393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A78584-33EF-854E-A0D9-9340BD02CC70}"/>
              </a:ext>
            </a:extLst>
          </p:cNvPr>
          <p:cNvSpPr>
            <a:spLocks noGrp="1"/>
          </p:cNvSpPr>
          <p:nvPr>
            <p:ph type="sldNum" sz="quarter" idx="12"/>
          </p:nvPr>
        </p:nvSpPr>
        <p:spPr/>
        <p:txBody>
          <a:bodyPr/>
          <a:lstStyle/>
          <a:p>
            <a:fld id="{48199EBC-418C-F04C-A382-1D91F0C42641}" type="slidenum">
              <a:rPr lang="en-US" smtClean="0"/>
              <a:t>‹#›</a:t>
            </a:fld>
            <a:endParaRPr lang="en-US"/>
          </a:p>
        </p:txBody>
      </p:sp>
    </p:spTree>
    <p:extLst>
      <p:ext uri="{BB962C8B-B14F-4D97-AF65-F5344CB8AC3E}">
        <p14:creationId xmlns:p14="http://schemas.microsoft.com/office/powerpoint/2010/main" val="2117383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6AF13-41FD-0940-84CE-4D110E863C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309482-6660-954A-A81B-79B9444B78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323F8F-A658-CF40-9427-83E6A4185EB4}"/>
              </a:ext>
            </a:extLst>
          </p:cNvPr>
          <p:cNvSpPr>
            <a:spLocks noGrp="1"/>
          </p:cNvSpPr>
          <p:nvPr>
            <p:ph type="dt" sz="half" idx="10"/>
          </p:nvPr>
        </p:nvSpPr>
        <p:spPr/>
        <p:txBody>
          <a:bodyPr/>
          <a:lstStyle/>
          <a:p>
            <a:fld id="{655425DE-3AF5-9E44-B9DF-BC4ABB7BC9D9}" type="datetimeFigureOut">
              <a:rPr lang="en-US" smtClean="0"/>
              <a:t>1/18/2021</a:t>
            </a:fld>
            <a:endParaRPr lang="en-US"/>
          </a:p>
        </p:txBody>
      </p:sp>
      <p:sp>
        <p:nvSpPr>
          <p:cNvPr id="5" name="Footer Placeholder 4">
            <a:extLst>
              <a:ext uri="{FF2B5EF4-FFF2-40B4-BE49-F238E27FC236}">
                <a16:creationId xmlns:a16="http://schemas.microsoft.com/office/drawing/2014/main" id="{0FC82ED3-49EC-C144-B805-0928FAE81D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23AB1-1008-7647-8B01-7F3CCBA5A17B}"/>
              </a:ext>
            </a:extLst>
          </p:cNvPr>
          <p:cNvSpPr>
            <a:spLocks noGrp="1"/>
          </p:cNvSpPr>
          <p:nvPr>
            <p:ph type="sldNum" sz="quarter" idx="12"/>
          </p:nvPr>
        </p:nvSpPr>
        <p:spPr/>
        <p:txBody>
          <a:bodyPr/>
          <a:lstStyle/>
          <a:p>
            <a:fld id="{48199EBC-418C-F04C-A382-1D91F0C42641}" type="slidenum">
              <a:rPr lang="en-US" smtClean="0"/>
              <a:t>‹#›</a:t>
            </a:fld>
            <a:endParaRPr lang="en-US"/>
          </a:p>
        </p:txBody>
      </p:sp>
    </p:spTree>
    <p:extLst>
      <p:ext uri="{BB962C8B-B14F-4D97-AF65-F5344CB8AC3E}">
        <p14:creationId xmlns:p14="http://schemas.microsoft.com/office/powerpoint/2010/main" val="442996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DF7C6-364B-6849-921C-087B26F094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E3C8F5-69A5-E14C-BAE1-CA7F6F0CAD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ACE0C9-71BC-1241-B60A-35A81C5890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A0F202-3B33-9441-8F2B-E5EE48C19894}"/>
              </a:ext>
            </a:extLst>
          </p:cNvPr>
          <p:cNvSpPr>
            <a:spLocks noGrp="1"/>
          </p:cNvSpPr>
          <p:nvPr>
            <p:ph type="dt" sz="half" idx="10"/>
          </p:nvPr>
        </p:nvSpPr>
        <p:spPr/>
        <p:txBody>
          <a:bodyPr/>
          <a:lstStyle/>
          <a:p>
            <a:fld id="{655425DE-3AF5-9E44-B9DF-BC4ABB7BC9D9}" type="datetimeFigureOut">
              <a:rPr lang="en-US" smtClean="0"/>
              <a:t>1/18/2021</a:t>
            </a:fld>
            <a:endParaRPr lang="en-US"/>
          </a:p>
        </p:txBody>
      </p:sp>
      <p:sp>
        <p:nvSpPr>
          <p:cNvPr id="6" name="Footer Placeholder 5">
            <a:extLst>
              <a:ext uri="{FF2B5EF4-FFF2-40B4-BE49-F238E27FC236}">
                <a16:creationId xmlns:a16="http://schemas.microsoft.com/office/drawing/2014/main" id="{4F3D1A9A-1030-904F-8620-C6E0DA076A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F8189-6D05-2E48-BC17-4EF3EBDF71BF}"/>
              </a:ext>
            </a:extLst>
          </p:cNvPr>
          <p:cNvSpPr>
            <a:spLocks noGrp="1"/>
          </p:cNvSpPr>
          <p:nvPr>
            <p:ph type="sldNum" sz="quarter" idx="12"/>
          </p:nvPr>
        </p:nvSpPr>
        <p:spPr/>
        <p:txBody>
          <a:bodyPr/>
          <a:lstStyle/>
          <a:p>
            <a:fld id="{48199EBC-418C-F04C-A382-1D91F0C42641}" type="slidenum">
              <a:rPr lang="en-US" smtClean="0"/>
              <a:t>‹#›</a:t>
            </a:fld>
            <a:endParaRPr lang="en-US"/>
          </a:p>
        </p:txBody>
      </p:sp>
    </p:spTree>
    <p:extLst>
      <p:ext uri="{BB962C8B-B14F-4D97-AF65-F5344CB8AC3E}">
        <p14:creationId xmlns:p14="http://schemas.microsoft.com/office/powerpoint/2010/main" val="2029345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D8EA0-600F-B840-984A-14CF5D3C0F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1CA0F2-C44A-8E41-9D10-AF1A891589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C3593C-B441-8446-A793-063E6ED8DC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C9C54F-C828-D743-8AEE-65C12FEC2F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9BF254-BF31-5648-96B2-CCCC49F78E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C38F2E-1C37-084B-8C7C-35EC0CD5AF56}"/>
              </a:ext>
            </a:extLst>
          </p:cNvPr>
          <p:cNvSpPr>
            <a:spLocks noGrp="1"/>
          </p:cNvSpPr>
          <p:nvPr>
            <p:ph type="dt" sz="half" idx="10"/>
          </p:nvPr>
        </p:nvSpPr>
        <p:spPr/>
        <p:txBody>
          <a:bodyPr/>
          <a:lstStyle/>
          <a:p>
            <a:fld id="{655425DE-3AF5-9E44-B9DF-BC4ABB7BC9D9}" type="datetimeFigureOut">
              <a:rPr lang="en-US" smtClean="0"/>
              <a:t>1/18/2021</a:t>
            </a:fld>
            <a:endParaRPr lang="en-US"/>
          </a:p>
        </p:txBody>
      </p:sp>
      <p:sp>
        <p:nvSpPr>
          <p:cNvPr id="8" name="Footer Placeholder 7">
            <a:extLst>
              <a:ext uri="{FF2B5EF4-FFF2-40B4-BE49-F238E27FC236}">
                <a16:creationId xmlns:a16="http://schemas.microsoft.com/office/drawing/2014/main" id="{CF9D9B7D-EC80-9E4E-A160-335F45D22D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46B9D2-7E56-A74E-877A-836129537A0A}"/>
              </a:ext>
            </a:extLst>
          </p:cNvPr>
          <p:cNvSpPr>
            <a:spLocks noGrp="1"/>
          </p:cNvSpPr>
          <p:nvPr>
            <p:ph type="sldNum" sz="quarter" idx="12"/>
          </p:nvPr>
        </p:nvSpPr>
        <p:spPr/>
        <p:txBody>
          <a:bodyPr/>
          <a:lstStyle/>
          <a:p>
            <a:fld id="{48199EBC-418C-F04C-A382-1D91F0C42641}" type="slidenum">
              <a:rPr lang="en-US" smtClean="0"/>
              <a:t>‹#›</a:t>
            </a:fld>
            <a:endParaRPr lang="en-US"/>
          </a:p>
        </p:txBody>
      </p:sp>
    </p:spTree>
    <p:extLst>
      <p:ext uri="{BB962C8B-B14F-4D97-AF65-F5344CB8AC3E}">
        <p14:creationId xmlns:p14="http://schemas.microsoft.com/office/powerpoint/2010/main" val="1288685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23D4F-9C5A-8E47-A518-76FDA936B6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8830E8-9FE3-864C-9F94-F91428DA9056}"/>
              </a:ext>
            </a:extLst>
          </p:cNvPr>
          <p:cNvSpPr>
            <a:spLocks noGrp="1"/>
          </p:cNvSpPr>
          <p:nvPr>
            <p:ph type="dt" sz="half" idx="10"/>
          </p:nvPr>
        </p:nvSpPr>
        <p:spPr/>
        <p:txBody>
          <a:bodyPr/>
          <a:lstStyle/>
          <a:p>
            <a:fld id="{655425DE-3AF5-9E44-B9DF-BC4ABB7BC9D9}" type="datetimeFigureOut">
              <a:rPr lang="en-US" smtClean="0"/>
              <a:t>1/18/2021</a:t>
            </a:fld>
            <a:endParaRPr lang="en-US"/>
          </a:p>
        </p:txBody>
      </p:sp>
      <p:sp>
        <p:nvSpPr>
          <p:cNvPr id="4" name="Footer Placeholder 3">
            <a:extLst>
              <a:ext uri="{FF2B5EF4-FFF2-40B4-BE49-F238E27FC236}">
                <a16:creationId xmlns:a16="http://schemas.microsoft.com/office/drawing/2014/main" id="{4D0FEAC7-D02C-D340-B12C-588C9C731F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948594-9F09-BF4E-BF60-BF1A1FEE7122}"/>
              </a:ext>
            </a:extLst>
          </p:cNvPr>
          <p:cNvSpPr>
            <a:spLocks noGrp="1"/>
          </p:cNvSpPr>
          <p:nvPr>
            <p:ph type="sldNum" sz="quarter" idx="12"/>
          </p:nvPr>
        </p:nvSpPr>
        <p:spPr/>
        <p:txBody>
          <a:bodyPr/>
          <a:lstStyle/>
          <a:p>
            <a:fld id="{48199EBC-418C-F04C-A382-1D91F0C42641}" type="slidenum">
              <a:rPr lang="en-US" smtClean="0"/>
              <a:t>‹#›</a:t>
            </a:fld>
            <a:endParaRPr lang="en-US"/>
          </a:p>
        </p:txBody>
      </p:sp>
    </p:spTree>
    <p:extLst>
      <p:ext uri="{BB962C8B-B14F-4D97-AF65-F5344CB8AC3E}">
        <p14:creationId xmlns:p14="http://schemas.microsoft.com/office/powerpoint/2010/main" val="2369343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A7664E-BC95-3847-9252-08744C33775B}"/>
              </a:ext>
            </a:extLst>
          </p:cNvPr>
          <p:cNvSpPr>
            <a:spLocks noGrp="1"/>
          </p:cNvSpPr>
          <p:nvPr>
            <p:ph type="dt" sz="half" idx="10"/>
          </p:nvPr>
        </p:nvSpPr>
        <p:spPr/>
        <p:txBody>
          <a:bodyPr/>
          <a:lstStyle/>
          <a:p>
            <a:fld id="{655425DE-3AF5-9E44-B9DF-BC4ABB7BC9D9}" type="datetimeFigureOut">
              <a:rPr lang="en-US" smtClean="0"/>
              <a:t>1/18/2021</a:t>
            </a:fld>
            <a:endParaRPr lang="en-US"/>
          </a:p>
        </p:txBody>
      </p:sp>
      <p:sp>
        <p:nvSpPr>
          <p:cNvPr id="3" name="Footer Placeholder 2">
            <a:extLst>
              <a:ext uri="{FF2B5EF4-FFF2-40B4-BE49-F238E27FC236}">
                <a16:creationId xmlns:a16="http://schemas.microsoft.com/office/drawing/2014/main" id="{3C94BCE0-C73B-1E42-B254-21DF249DC7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EB5A4B-68B0-4C4B-8E31-2AEB6A6B9D75}"/>
              </a:ext>
            </a:extLst>
          </p:cNvPr>
          <p:cNvSpPr>
            <a:spLocks noGrp="1"/>
          </p:cNvSpPr>
          <p:nvPr>
            <p:ph type="sldNum" sz="quarter" idx="12"/>
          </p:nvPr>
        </p:nvSpPr>
        <p:spPr/>
        <p:txBody>
          <a:bodyPr/>
          <a:lstStyle/>
          <a:p>
            <a:fld id="{48199EBC-418C-F04C-A382-1D91F0C42641}" type="slidenum">
              <a:rPr lang="en-US" smtClean="0"/>
              <a:t>‹#›</a:t>
            </a:fld>
            <a:endParaRPr lang="en-US"/>
          </a:p>
        </p:txBody>
      </p:sp>
    </p:spTree>
    <p:extLst>
      <p:ext uri="{BB962C8B-B14F-4D97-AF65-F5344CB8AC3E}">
        <p14:creationId xmlns:p14="http://schemas.microsoft.com/office/powerpoint/2010/main" val="4100339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3A7FF-F509-C446-80A0-D6DBB9BCFC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4CE349-6D75-794C-B9F5-6854040C52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C3BDF6-6208-8346-A1B7-568D9EB359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51549-A12B-584E-9178-54AA307D327A}"/>
              </a:ext>
            </a:extLst>
          </p:cNvPr>
          <p:cNvSpPr>
            <a:spLocks noGrp="1"/>
          </p:cNvSpPr>
          <p:nvPr>
            <p:ph type="dt" sz="half" idx="10"/>
          </p:nvPr>
        </p:nvSpPr>
        <p:spPr/>
        <p:txBody>
          <a:bodyPr/>
          <a:lstStyle/>
          <a:p>
            <a:fld id="{655425DE-3AF5-9E44-B9DF-BC4ABB7BC9D9}" type="datetimeFigureOut">
              <a:rPr lang="en-US" smtClean="0"/>
              <a:t>1/18/2021</a:t>
            </a:fld>
            <a:endParaRPr lang="en-US"/>
          </a:p>
        </p:txBody>
      </p:sp>
      <p:sp>
        <p:nvSpPr>
          <p:cNvPr id="6" name="Footer Placeholder 5">
            <a:extLst>
              <a:ext uri="{FF2B5EF4-FFF2-40B4-BE49-F238E27FC236}">
                <a16:creationId xmlns:a16="http://schemas.microsoft.com/office/drawing/2014/main" id="{C3100767-E95C-6544-8A94-27BD856DAD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1B2E62-08CD-1641-94ED-ECD9053DF33B}"/>
              </a:ext>
            </a:extLst>
          </p:cNvPr>
          <p:cNvSpPr>
            <a:spLocks noGrp="1"/>
          </p:cNvSpPr>
          <p:nvPr>
            <p:ph type="sldNum" sz="quarter" idx="12"/>
          </p:nvPr>
        </p:nvSpPr>
        <p:spPr/>
        <p:txBody>
          <a:bodyPr/>
          <a:lstStyle/>
          <a:p>
            <a:fld id="{48199EBC-418C-F04C-A382-1D91F0C42641}" type="slidenum">
              <a:rPr lang="en-US" smtClean="0"/>
              <a:t>‹#›</a:t>
            </a:fld>
            <a:endParaRPr lang="en-US"/>
          </a:p>
        </p:txBody>
      </p:sp>
    </p:spTree>
    <p:extLst>
      <p:ext uri="{BB962C8B-B14F-4D97-AF65-F5344CB8AC3E}">
        <p14:creationId xmlns:p14="http://schemas.microsoft.com/office/powerpoint/2010/main" val="3021457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5782D-62DF-8F4E-9B75-9FE5946400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50F054-C006-FD42-855C-6A7AFA8EC9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1379A9-F778-8B43-8C80-039B383515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ED561C-014E-E641-B6F4-D21734580D7D}"/>
              </a:ext>
            </a:extLst>
          </p:cNvPr>
          <p:cNvSpPr>
            <a:spLocks noGrp="1"/>
          </p:cNvSpPr>
          <p:nvPr>
            <p:ph type="dt" sz="half" idx="10"/>
          </p:nvPr>
        </p:nvSpPr>
        <p:spPr/>
        <p:txBody>
          <a:bodyPr/>
          <a:lstStyle/>
          <a:p>
            <a:fld id="{655425DE-3AF5-9E44-B9DF-BC4ABB7BC9D9}" type="datetimeFigureOut">
              <a:rPr lang="en-US" smtClean="0"/>
              <a:t>1/18/2021</a:t>
            </a:fld>
            <a:endParaRPr lang="en-US"/>
          </a:p>
        </p:txBody>
      </p:sp>
      <p:sp>
        <p:nvSpPr>
          <p:cNvPr id="6" name="Footer Placeholder 5">
            <a:extLst>
              <a:ext uri="{FF2B5EF4-FFF2-40B4-BE49-F238E27FC236}">
                <a16:creationId xmlns:a16="http://schemas.microsoft.com/office/drawing/2014/main" id="{62AFB086-9DAE-3B44-8286-461E920626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846D41-8DD8-ED42-A09D-348322E200EC}"/>
              </a:ext>
            </a:extLst>
          </p:cNvPr>
          <p:cNvSpPr>
            <a:spLocks noGrp="1"/>
          </p:cNvSpPr>
          <p:nvPr>
            <p:ph type="sldNum" sz="quarter" idx="12"/>
          </p:nvPr>
        </p:nvSpPr>
        <p:spPr/>
        <p:txBody>
          <a:bodyPr/>
          <a:lstStyle/>
          <a:p>
            <a:fld id="{48199EBC-418C-F04C-A382-1D91F0C42641}" type="slidenum">
              <a:rPr lang="en-US" smtClean="0"/>
              <a:t>‹#›</a:t>
            </a:fld>
            <a:endParaRPr lang="en-US"/>
          </a:p>
        </p:txBody>
      </p:sp>
    </p:spTree>
    <p:extLst>
      <p:ext uri="{BB962C8B-B14F-4D97-AF65-F5344CB8AC3E}">
        <p14:creationId xmlns:p14="http://schemas.microsoft.com/office/powerpoint/2010/main" val="3417330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AF0233-7690-9F49-85EF-66A235F614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DA502F-F76B-4643-9E2E-BD665CBC10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D38EBF-EEC8-B540-8A19-5B22EAC248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5425DE-3AF5-9E44-B9DF-BC4ABB7BC9D9}" type="datetimeFigureOut">
              <a:rPr lang="en-US" smtClean="0"/>
              <a:t>1/18/2021</a:t>
            </a:fld>
            <a:endParaRPr lang="en-US"/>
          </a:p>
        </p:txBody>
      </p:sp>
      <p:sp>
        <p:nvSpPr>
          <p:cNvPr id="5" name="Footer Placeholder 4">
            <a:extLst>
              <a:ext uri="{FF2B5EF4-FFF2-40B4-BE49-F238E27FC236}">
                <a16:creationId xmlns:a16="http://schemas.microsoft.com/office/drawing/2014/main" id="{A1272B07-FF76-434C-8D6E-2949FF1461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F8A07-1412-0049-8528-6999E41419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199EBC-418C-F04C-A382-1D91F0C42641}" type="slidenum">
              <a:rPr lang="en-US" smtClean="0"/>
              <a:t>‹#›</a:t>
            </a:fld>
            <a:endParaRPr lang="en-US"/>
          </a:p>
        </p:txBody>
      </p:sp>
    </p:spTree>
    <p:extLst>
      <p:ext uri="{BB962C8B-B14F-4D97-AF65-F5344CB8AC3E}">
        <p14:creationId xmlns:p14="http://schemas.microsoft.com/office/powerpoint/2010/main" val="1621765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27.tiff"/></Relationships>
</file>

<file path=ppt/slides/_rels/slide10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106.jpeg"/></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27.tiff"/></Relationships>
</file>

<file path=ppt/slides/_rels/slide10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2.xml"/><Relationship Id="rId1" Type="http://schemas.openxmlformats.org/officeDocument/2006/relationships/slideLayout" Target="../slideLayouts/slideLayout12.xml"/><Relationship Id="rId4" Type="http://schemas.openxmlformats.org/officeDocument/2006/relationships/image" Target="../media/image27.tiff"/></Relationships>
</file>

<file path=ppt/slides/_rels/slide1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3.xml"/><Relationship Id="rId1" Type="http://schemas.openxmlformats.org/officeDocument/2006/relationships/slideLayout" Target="../slideLayouts/slideLayout12.xml"/><Relationship Id="rId4" Type="http://schemas.openxmlformats.org/officeDocument/2006/relationships/image" Target="../media/image27.tiff"/></Relationships>
</file>

<file path=ppt/slides/_rels/slide10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hyperlink" Target="https://www.ich.org/fileadmin/Public_Web_Site/ICH_Products/Guidelines/Efficacy/E6/E6_R1_Guideline.pdf" TargetMode="External"/><Relationship Id="rId2" Type="http://schemas.openxmlformats.org/officeDocument/2006/relationships/notesSlide" Target="../notesSlides/notesSlide76.xml"/><Relationship Id="rId1" Type="http://schemas.openxmlformats.org/officeDocument/2006/relationships/slideLayout" Target="../slideLayouts/slideLayout12.xml"/><Relationship Id="rId6" Type="http://schemas.openxmlformats.org/officeDocument/2006/relationships/image" Target="../media/image27.tiff"/><Relationship Id="rId5" Type="http://schemas.openxmlformats.org/officeDocument/2006/relationships/hyperlink" Target="https://en.wikipedia.org/wiki/Good_laboratory_practice" TargetMode="External"/><Relationship Id="rId4" Type="http://schemas.openxmlformats.org/officeDocument/2006/relationships/hyperlink" Target="https://ispe.org/initiatives/regulatory-resources/gmp"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110.png"/><Relationship Id="rId1" Type="http://schemas.openxmlformats.org/officeDocument/2006/relationships/slideLayout" Target="../slideLayouts/slideLayout12.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118.jpeg"/><Relationship Id="rId4" Type="http://schemas.openxmlformats.org/officeDocument/2006/relationships/image" Target="../media/image112.jpeg"/><Relationship Id="rId9" Type="http://schemas.openxmlformats.org/officeDocument/2006/relationships/image" Target="../media/image117.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ainowinstitute.org/" TargetMode="External"/><Relationship Id="rId2" Type="http://schemas.openxmlformats.org/officeDocument/2006/relationships/notesSlide" Target="../notesSlides/notesSlide82.xml"/><Relationship Id="rId1" Type="http://schemas.openxmlformats.org/officeDocument/2006/relationships/slideLayout" Target="../slideLayouts/slideLayout12.xml"/><Relationship Id="rId6" Type="http://schemas.openxmlformats.org/officeDocument/2006/relationships/hyperlink" Target="https://www.partnershiponai.org/" TargetMode="External"/><Relationship Id="rId5" Type="http://schemas.openxmlformats.org/officeDocument/2006/relationships/hyperlink" Target="https://cyber.harvard.edu/" TargetMode="External"/><Relationship Id="rId4" Type="http://schemas.openxmlformats.org/officeDocument/2006/relationships/hyperlink" Target="https://mlhealthcare.github.io/" TargetMode="External"/></Relationships>
</file>

<file path=ppt/slides/_rels/slide122.xml.rels><?xml version="1.0" encoding="UTF-8" standalone="yes"?>
<Relationships xmlns="http://schemas.openxmlformats.org/package/2006/relationships"><Relationship Id="rId8" Type="http://schemas.openxmlformats.org/officeDocument/2006/relationships/hyperlink" Target="https://themis-ml.readthedocs.io/en/latest/" TargetMode="External"/><Relationship Id="rId3" Type="http://schemas.openxmlformats.org/officeDocument/2006/relationships/hyperlink" Target="https://github.com/IBM/AIF360" TargetMode="External"/><Relationship Id="rId7" Type="http://schemas.openxmlformats.org/officeDocument/2006/relationships/hyperlink" Target="https://github.com/google/ml-fairness-gym" TargetMode="External"/><Relationship Id="rId2" Type="http://schemas.openxmlformats.org/officeDocument/2006/relationships/notesSlide" Target="../notesSlides/notesSlide83.xml"/><Relationship Id="rId1" Type="http://schemas.openxmlformats.org/officeDocument/2006/relationships/slideLayout" Target="../slideLayouts/slideLayout12.xml"/><Relationship Id="rId6" Type="http://schemas.openxmlformats.org/officeDocument/2006/relationships/hyperlink" Target="&#9989;" TargetMode="External"/><Relationship Id="rId5" Type="http://schemas.openxmlformats.org/officeDocument/2006/relationships/hyperlink" Target="https://github.com/algofairness/fairness-comparison" TargetMode="External"/><Relationship Id="rId4" Type="http://schemas.openxmlformats.org/officeDocument/2006/relationships/hyperlink" Target="https://github.com/fairlearn/fairlearn"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hyperlink" Target="http://www.goodreads.com/quotes/106932-of-all-the-forms-ofinequality-injustice-in-health-care" TargetMode="Externa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hyperlink" Target="https://doi.org/10.1016/j.jebo.2011.09.004" TargetMode="Externa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tiff"/><Relationship Id="rId1" Type="http://schemas.openxmlformats.org/officeDocument/2006/relationships/slideLayout" Target="../slideLayouts/slideLayout12.xml"/><Relationship Id="rId4" Type="http://schemas.openxmlformats.org/officeDocument/2006/relationships/image" Target="../media/image30.svg"/></Relationships>
</file>

<file path=ppt/slides/_rels/slide2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7.tiff"/><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7.tiff"/></Relationships>
</file>

<file path=ppt/slides/_rels/slide3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7.tif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7.tiff"/><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44.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7.tiff"/></Relationships>
</file>

<file path=ppt/slides/_rels/slide46.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7.tif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8.tiff"/><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8.tiff"/><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7.tiff"/><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8.tiff"/><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28.tiff"/></Relationships>
</file>

<file path=ppt/slides/_rels/slide5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28.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comments" Target="../comments/comment1.xml"/><Relationship Id="rId4" Type="http://schemas.openxmlformats.org/officeDocument/2006/relationships/image" Target="../media/image27.tiff"/></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27.tiff"/></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7.tiff"/><Relationship Id="rId1" Type="http://schemas.openxmlformats.org/officeDocument/2006/relationships/slideLayout" Target="../slideLayouts/slideLayout12.xml"/><Relationship Id="rId5" Type="http://schemas.openxmlformats.org/officeDocument/2006/relationships/image" Target="../media/image79.png"/><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81.jpeg"/></Relationships>
</file>

<file path=ppt/slides/_rels/slide6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28.tiff"/><Relationship Id="rId7"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7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88.jpeg"/></Relationships>
</file>

<file path=ppt/slides/_rels/slide7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90.png"/><Relationship Id="rId4" Type="http://schemas.openxmlformats.org/officeDocument/2006/relationships/image" Target="../media/image8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27.tiff"/></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27.tiff"/></Relationships>
</file>

<file path=ppt/slides/_rels/slide8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93.jpg"/></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27.tiff"/></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28.tiff"/></Relationships>
</file>

<file path=ppt/slides/_rels/slide8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27.tiff"/></Relationships>
</file>

<file path=ppt/slides/_rels/slide8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9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98.png"/><Relationship Id="rId4" Type="http://schemas.openxmlformats.org/officeDocument/2006/relationships/image" Target="../media/image27.tiff"/></Relationships>
</file>

<file path=ppt/slides/_rels/slide9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100.png"/><Relationship Id="rId5" Type="http://schemas.openxmlformats.org/officeDocument/2006/relationships/image" Target="../media/image27.tiff"/><Relationship Id="rId4" Type="http://schemas.openxmlformats.org/officeDocument/2006/relationships/image" Target="../media/image28.tiff"/></Relationships>
</file>

<file path=ppt/slides/_rels/slide9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9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image" Target="../media/image103.png"/><Relationship Id="rId4" Type="http://schemas.openxmlformats.org/officeDocument/2006/relationships/image" Target="../media/image102.png"/></Relationships>
</file>

<file path=ppt/slides/_rels/slide9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10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raffic, light, sitting, street&#10;&#10;Description automatically generated">
            <a:extLst>
              <a:ext uri="{FF2B5EF4-FFF2-40B4-BE49-F238E27FC236}">
                <a16:creationId xmlns:a16="http://schemas.microsoft.com/office/drawing/2014/main" id="{489A5187-6A6D-214E-BA6F-7314693FE172}"/>
              </a:ext>
            </a:extLst>
          </p:cNvPr>
          <p:cNvPicPr>
            <a:picLocks noChangeAspect="1"/>
          </p:cNvPicPr>
          <p:nvPr/>
        </p:nvPicPr>
        <p:blipFill rotWithShape="1">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rcRect t="25677" b="12510"/>
          <a:stretch/>
        </p:blipFill>
        <p:spPr>
          <a:xfrm>
            <a:off x="-1" y="10"/>
            <a:ext cx="12192001" cy="4201449"/>
          </a:xfrm>
          <a:prstGeom prst="rect">
            <a:avLst/>
          </a:prstGeom>
        </p:spPr>
      </p:pic>
      <p:grpSp>
        <p:nvGrpSpPr>
          <p:cNvPr id="12" name="Group 11">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3" name="Freeform: Shape 12">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3" name="Subtitle 2">
            <a:extLst>
              <a:ext uri="{FF2B5EF4-FFF2-40B4-BE49-F238E27FC236}">
                <a16:creationId xmlns:a16="http://schemas.microsoft.com/office/drawing/2014/main" id="{757CCFD4-BA16-114E-A1A5-742EB82E47CC}"/>
              </a:ext>
            </a:extLst>
          </p:cNvPr>
          <p:cNvSpPr>
            <a:spLocks noGrp="1"/>
          </p:cNvSpPr>
          <p:nvPr>
            <p:ph type="subTitle" idx="1"/>
          </p:nvPr>
        </p:nvSpPr>
        <p:spPr>
          <a:xfrm>
            <a:off x="804672" y="4243625"/>
            <a:ext cx="7567803" cy="799457"/>
          </a:xfrm>
        </p:spPr>
        <p:txBody>
          <a:bodyPr anchor="b">
            <a:normAutofit/>
          </a:bodyPr>
          <a:lstStyle/>
          <a:p>
            <a:pPr algn="l"/>
            <a:r>
              <a:rPr lang="en-US" sz="2000">
                <a:solidFill>
                  <a:schemeClr val="tx2"/>
                </a:solidFill>
                <a:latin typeface="+mj-lt"/>
              </a:rPr>
              <a:t>Muhammad Aurangzeb Ahmad* </a:t>
            </a:r>
            <a:r>
              <a:rPr lang="en-US" sz="2000" baseline="30000">
                <a:solidFill>
                  <a:schemeClr val="tx2"/>
                </a:solidFill>
                <a:latin typeface="+mj-lt"/>
              </a:rPr>
              <a:t>1,2</a:t>
            </a:r>
            <a:r>
              <a:rPr lang="en-US" sz="2000">
                <a:solidFill>
                  <a:schemeClr val="tx2"/>
                </a:solidFill>
                <a:latin typeface="+mj-lt"/>
              </a:rPr>
              <a:t>, Carly Eckert MD MPH</a:t>
            </a:r>
            <a:r>
              <a:rPr lang="en-US" sz="2000" baseline="30000">
                <a:solidFill>
                  <a:schemeClr val="tx2"/>
                </a:solidFill>
                <a:latin typeface="Calibri"/>
                <a:cs typeface="Calibri"/>
              </a:rPr>
              <a:t>1,3</a:t>
            </a:r>
            <a:r>
              <a:rPr lang="en-US" sz="2000">
                <a:solidFill>
                  <a:schemeClr val="tx2"/>
                </a:solidFill>
                <a:latin typeface="+mj-lt"/>
              </a:rPr>
              <a:t>, Christine Allen</a:t>
            </a:r>
            <a:r>
              <a:rPr lang="en-US" sz="2000" baseline="30000">
                <a:solidFill>
                  <a:schemeClr val="tx2"/>
                </a:solidFill>
              </a:rPr>
              <a:t>1</a:t>
            </a:r>
            <a:r>
              <a:rPr lang="en-US" sz="2000">
                <a:solidFill>
                  <a:schemeClr val="tx2"/>
                </a:solidFill>
                <a:latin typeface="+mj-lt"/>
              </a:rPr>
              <a:t>, </a:t>
            </a:r>
            <a:r>
              <a:rPr lang="en-US" sz="2000" err="1">
                <a:solidFill>
                  <a:schemeClr val="tx2"/>
                </a:solidFill>
                <a:latin typeface="+mj-lt"/>
              </a:rPr>
              <a:t>JuHua</a:t>
            </a:r>
            <a:r>
              <a:rPr lang="en-US" sz="2000">
                <a:solidFill>
                  <a:schemeClr val="tx2"/>
                </a:solidFill>
                <a:latin typeface="+mj-lt"/>
              </a:rPr>
              <a:t> Hu</a:t>
            </a:r>
            <a:r>
              <a:rPr lang="en-US" sz="2000" baseline="30000">
                <a:solidFill>
                  <a:schemeClr val="tx2"/>
                </a:solidFill>
                <a:latin typeface="+mj-lt"/>
              </a:rPr>
              <a:t>2</a:t>
            </a:r>
            <a:r>
              <a:rPr lang="en-US" sz="2000">
                <a:solidFill>
                  <a:schemeClr val="tx2"/>
                </a:solidFill>
                <a:latin typeface="+mj-lt"/>
              </a:rPr>
              <a:t>, Vikas Kumar</a:t>
            </a:r>
            <a:r>
              <a:rPr lang="en-US" sz="2000" baseline="30000">
                <a:solidFill>
                  <a:schemeClr val="tx2"/>
                </a:solidFill>
              </a:rPr>
              <a:t>1</a:t>
            </a:r>
            <a:r>
              <a:rPr lang="en-US" sz="2000">
                <a:solidFill>
                  <a:schemeClr val="tx2"/>
                </a:solidFill>
                <a:latin typeface="+mj-lt"/>
              </a:rPr>
              <a:t>, Arpit Patel MD</a:t>
            </a:r>
            <a:r>
              <a:rPr lang="en-US" sz="2000" baseline="30000">
                <a:solidFill>
                  <a:schemeClr val="tx2"/>
                </a:solidFill>
                <a:latin typeface="+mj-lt"/>
              </a:rPr>
              <a:t>4</a:t>
            </a:r>
            <a:r>
              <a:rPr lang="en-US" sz="2000">
                <a:solidFill>
                  <a:schemeClr val="tx2"/>
                </a:solidFill>
                <a:latin typeface="+mj-lt"/>
              </a:rPr>
              <a:t>, Ankur Teredesai</a:t>
            </a:r>
            <a:r>
              <a:rPr lang="en-US" sz="2000" baseline="30000">
                <a:solidFill>
                  <a:schemeClr val="tx2"/>
                </a:solidFill>
              </a:rPr>
              <a:t>1,2</a:t>
            </a:r>
            <a:endParaRPr lang="en-US" sz="2000">
              <a:solidFill>
                <a:schemeClr val="tx2"/>
              </a:solidFill>
              <a:latin typeface="+mj-lt"/>
            </a:endParaRPr>
          </a:p>
        </p:txBody>
      </p:sp>
      <p:sp>
        <p:nvSpPr>
          <p:cNvPr id="2" name="Title 1">
            <a:extLst>
              <a:ext uri="{FF2B5EF4-FFF2-40B4-BE49-F238E27FC236}">
                <a16:creationId xmlns:a16="http://schemas.microsoft.com/office/drawing/2014/main" id="{AD762048-037A-5346-874E-025D24F3AA81}"/>
              </a:ext>
            </a:extLst>
          </p:cNvPr>
          <p:cNvSpPr>
            <a:spLocks noGrp="1"/>
          </p:cNvSpPr>
          <p:nvPr>
            <p:ph type="ctrTitle"/>
          </p:nvPr>
        </p:nvSpPr>
        <p:spPr>
          <a:xfrm>
            <a:off x="3870256" y="369626"/>
            <a:ext cx="7594913" cy="1721700"/>
          </a:xfrm>
        </p:spPr>
        <p:txBody>
          <a:bodyPr anchor="t">
            <a:normAutofit fontScale="90000"/>
          </a:bodyPr>
          <a:lstStyle/>
          <a:p>
            <a:pPr algn="l"/>
            <a:r>
              <a:rPr lang="en-US" sz="4400">
                <a:solidFill>
                  <a:schemeClr val="bg1"/>
                </a:solidFill>
              </a:rPr>
              <a:t>Fairness in Machine Learning </a:t>
            </a:r>
            <a:br>
              <a:rPr lang="en-US" sz="4400">
                <a:solidFill>
                  <a:schemeClr val="bg1"/>
                </a:solidFill>
              </a:rPr>
            </a:br>
            <a:r>
              <a:rPr lang="en-US" sz="4400">
                <a:solidFill>
                  <a:schemeClr val="bg1"/>
                </a:solidFill>
              </a:rPr>
              <a:t>for Healthcare </a:t>
            </a:r>
            <a:br>
              <a:rPr lang="en-US" sz="4400">
                <a:solidFill>
                  <a:schemeClr val="bg1"/>
                </a:solidFill>
              </a:rPr>
            </a:br>
            <a:r>
              <a:rPr lang="en-US" sz="4400">
                <a:solidFill>
                  <a:schemeClr val="bg1"/>
                </a:solidFill>
              </a:rPr>
              <a:t>#FairMLHealth</a:t>
            </a:r>
          </a:p>
        </p:txBody>
      </p:sp>
      <p:pic>
        <p:nvPicPr>
          <p:cNvPr id="18" name="Picture 17" descr="A close up of a sign&#10;&#10;Description automatically generated">
            <a:extLst>
              <a:ext uri="{FF2B5EF4-FFF2-40B4-BE49-F238E27FC236}">
                <a16:creationId xmlns:a16="http://schemas.microsoft.com/office/drawing/2014/main" id="{2724271D-FF15-3F47-A11C-DC960A84D32F}"/>
              </a:ext>
            </a:extLst>
          </p:cNvPr>
          <p:cNvPicPr>
            <a:picLocks noChangeAspect="1"/>
          </p:cNvPicPr>
          <p:nvPr/>
        </p:nvPicPr>
        <p:blipFill>
          <a:blip r:embed="rId4"/>
          <a:stretch>
            <a:fillRect/>
          </a:stretch>
        </p:blipFill>
        <p:spPr>
          <a:xfrm>
            <a:off x="8717252" y="4367675"/>
            <a:ext cx="3126922" cy="914400"/>
          </a:xfrm>
          <a:prstGeom prst="rect">
            <a:avLst/>
          </a:prstGeom>
        </p:spPr>
      </p:pic>
      <p:sp>
        <p:nvSpPr>
          <p:cNvPr id="17" name="Subtitle 2">
            <a:extLst>
              <a:ext uri="{FF2B5EF4-FFF2-40B4-BE49-F238E27FC236}">
                <a16:creationId xmlns:a16="http://schemas.microsoft.com/office/drawing/2014/main" id="{F206DD13-BBC4-944B-B511-E210450DE97D}"/>
              </a:ext>
            </a:extLst>
          </p:cNvPr>
          <p:cNvSpPr txBox="1">
            <a:spLocks/>
          </p:cNvSpPr>
          <p:nvPr/>
        </p:nvSpPr>
        <p:spPr>
          <a:xfrm>
            <a:off x="801928" y="5282075"/>
            <a:ext cx="7567803" cy="576083"/>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solidFill>
                  <a:schemeClr val="tx2"/>
                </a:solidFill>
                <a:latin typeface="+mj-lt"/>
              </a:rPr>
              <a:t>1) </a:t>
            </a:r>
            <a:r>
              <a:rPr lang="en-US" sz="1600" err="1">
                <a:solidFill>
                  <a:schemeClr val="tx2"/>
                </a:solidFill>
                <a:latin typeface="+mj-lt"/>
              </a:rPr>
              <a:t>KenSci</a:t>
            </a:r>
            <a:r>
              <a:rPr lang="en-US" sz="1600">
                <a:solidFill>
                  <a:schemeClr val="tx2"/>
                </a:solidFill>
                <a:latin typeface="+mj-lt"/>
              </a:rPr>
              <a:t> Inc.</a:t>
            </a:r>
            <a:br>
              <a:rPr lang="en-US" sz="1600">
                <a:solidFill>
                  <a:schemeClr val="tx2"/>
                </a:solidFill>
                <a:latin typeface="+mj-lt"/>
              </a:rPr>
            </a:br>
            <a:r>
              <a:rPr lang="en-US" sz="1600">
                <a:solidFill>
                  <a:schemeClr val="tx2"/>
                </a:solidFill>
                <a:latin typeface="+mj-lt"/>
              </a:rPr>
              <a:t>2. Department of Computer Science and Systems, University of Washington Tacoma</a:t>
            </a:r>
          </a:p>
        </p:txBody>
      </p:sp>
      <p:sp>
        <p:nvSpPr>
          <p:cNvPr id="4" name="TextBox 3">
            <a:extLst>
              <a:ext uri="{FF2B5EF4-FFF2-40B4-BE49-F238E27FC236}">
                <a16:creationId xmlns:a16="http://schemas.microsoft.com/office/drawing/2014/main" id="{69C27548-E38E-F44F-A894-4D6AD2914D9E}"/>
              </a:ext>
            </a:extLst>
          </p:cNvPr>
          <p:cNvSpPr txBox="1"/>
          <p:nvPr/>
        </p:nvSpPr>
        <p:spPr>
          <a:xfrm>
            <a:off x="801928" y="6368287"/>
            <a:ext cx="4345613" cy="369332"/>
          </a:xfrm>
          <a:prstGeom prst="rect">
            <a:avLst/>
          </a:prstGeom>
          <a:noFill/>
        </p:spPr>
        <p:txBody>
          <a:bodyPr wrap="none" rtlCol="0">
            <a:spAutoFit/>
          </a:bodyPr>
          <a:lstStyle/>
          <a:p>
            <a:r>
              <a:rPr lang="en-US">
                <a:solidFill>
                  <a:schemeClr val="tx2">
                    <a:lumMod val="75000"/>
                  </a:schemeClr>
                </a:solidFill>
              </a:rPr>
              <a:t>* corresponding author: maahmad@uw.edu</a:t>
            </a:r>
          </a:p>
        </p:txBody>
      </p:sp>
    </p:spTree>
    <p:extLst>
      <p:ext uri="{BB962C8B-B14F-4D97-AF65-F5344CB8AC3E}">
        <p14:creationId xmlns:p14="http://schemas.microsoft.com/office/powerpoint/2010/main" val="1458019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F697-1529-CB4E-94B6-F0CEBED62834}"/>
              </a:ext>
            </a:extLst>
          </p:cNvPr>
          <p:cNvSpPr>
            <a:spLocks noGrp="1"/>
          </p:cNvSpPr>
          <p:nvPr>
            <p:ph type="title"/>
          </p:nvPr>
        </p:nvSpPr>
        <p:spPr/>
        <p:txBody>
          <a:bodyPr/>
          <a:lstStyle/>
          <a:p>
            <a:r>
              <a:rPr lang="en-US"/>
              <a:t>Bias in Healthcare </a:t>
            </a:r>
            <a:r>
              <a:rPr lang="en-US" sz="6000" b="1"/>
              <a:t>AI</a:t>
            </a:r>
            <a:r>
              <a:rPr lang="en-US"/>
              <a:t>: History</a:t>
            </a:r>
          </a:p>
        </p:txBody>
      </p:sp>
      <p:sp>
        <p:nvSpPr>
          <p:cNvPr id="3" name="Rectangle 2">
            <a:extLst>
              <a:ext uri="{FF2B5EF4-FFF2-40B4-BE49-F238E27FC236}">
                <a16:creationId xmlns:a16="http://schemas.microsoft.com/office/drawing/2014/main" id="{3B9BC05C-8989-1E46-BB0A-930FD426057E}"/>
              </a:ext>
            </a:extLst>
          </p:cNvPr>
          <p:cNvSpPr/>
          <p:nvPr/>
        </p:nvSpPr>
        <p:spPr>
          <a:xfrm>
            <a:off x="398584" y="1417003"/>
            <a:ext cx="10987605" cy="1200329"/>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en-US" sz="2400" dirty="0"/>
              <a:t>Idahoans with cognitive or learning disabilities had their healthcare benefits reduced by $20,000—30,000 based on an AI algorithm without any explanation. This led to a lawsuit by ACLU that revealed the underlying algorithm (Stanley 2017).</a:t>
            </a:r>
          </a:p>
        </p:txBody>
      </p:sp>
      <p:pic>
        <p:nvPicPr>
          <p:cNvPr id="5" name="Picture 4" descr="A picture containing helmet, hat, holding, person&#10;&#10;Description automatically generated">
            <a:extLst>
              <a:ext uri="{FF2B5EF4-FFF2-40B4-BE49-F238E27FC236}">
                <a16:creationId xmlns:a16="http://schemas.microsoft.com/office/drawing/2014/main" id="{6D783E55-89BB-4262-ACCF-F8A8D39137AB}"/>
              </a:ext>
            </a:extLst>
          </p:cNvPr>
          <p:cNvPicPr>
            <a:picLocks noChangeAspect="1"/>
          </p:cNvPicPr>
          <p:nvPr/>
        </p:nvPicPr>
        <p:blipFill>
          <a:blip r:embed="rId3"/>
          <a:stretch>
            <a:fillRect/>
          </a:stretch>
        </p:blipFill>
        <p:spPr>
          <a:xfrm>
            <a:off x="6171955" y="3241454"/>
            <a:ext cx="1750979" cy="2743200"/>
          </a:xfrm>
          <a:prstGeom prst="rect">
            <a:avLst/>
          </a:prstGeom>
        </p:spPr>
      </p:pic>
      <p:pic>
        <p:nvPicPr>
          <p:cNvPr id="7" name="Picture 6" descr="Diagram, schematic&#10;&#10;Description automatically generated">
            <a:extLst>
              <a:ext uri="{FF2B5EF4-FFF2-40B4-BE49-F238E27FC236}">
                <a16:creationId xmlns:a16="http://schemas.microsoft.com/office/drawing/2014/main" id="{A40B1C0D-8F63-465E-A731-FC9BCBB0EA74}"/>
              </a:ext>
            </a:extLst>
          </p:cNvPr>
          <p:cNvPicPr>
            <a:picLocks noChangeAspect="1"/>
          </p:cNvPicPr>
          <p:nvPr/>
        </p:nvPicPr>
        <p:blipFill>
          <a:blip r:embed="rId4"/>
          <a:stretch>
            <a:fillRect/>
          </a:stretch>
        </p:blipFill>
        <p:spPr>
          <a:xfrm>
            <a:off x="3908452" y="3241454"/>
            <a:ext cx="1787361" cy="2743200"/>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6DF5F847-4980-412A-91F0-AFF912F1DC73}"/>
              </a:ext>
            </a:extLst>
          </p:cNvPr>
          <p:cNvPicPr>
            <a:picLocks noChangeAspect="1"/>
          </p:cNvPicPr>
          <p:nvPr/>
        </p:nvPicPr>
        <p:blipFill>
          <a:blip r:embed="rId5"/>
          <a:stretch>
            <a:fillRect/>
          </a:stretch>
        </p:blipFill>
        <p:spPr>
          <a:xfrm>
            <a:off x="1374910" y="3241454"/>
            <a:ext cx="2057400" cy="2743200"/>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434B4929-57AD-420A-B898-2131EB7D7293}"/>
              </a:ext>
            </a:extLst>
          </p:cNvPr>
          <p:cNvPicPr>
            <a:picLocks noChangeAspect="1"/>
          </p:cNvPicPr>
          <p:nvPr/>
        </p:nvPicPr>
        <p:blipFill>
          <a:blip r:embed="rId6"/>
          <a:stretch>
            <a:fillRect/>
          </a:stretch>
        </p:blipFill>
        <p:spPr>
          <a:xfrm>
            <a:off x="8399076" y="3219061"/>
            <a:ext cx="1783080" cy="2743200"/>
          </a:xfrm>
          <a:prstGeom prst="rect">
            <a:avLst/>
          </a:prstGeom>
        </p:spPr>
      </p:pic>
    </p:spTree>
    <p:extLst>
      <p:ext uri="{BB962C8B-B14F-4D97-AF65-F5344CB8AC3E}">
        <p14:creationId xmlns:p14="http://schemas.microsoft.com/office/powerpoint/2010/main" val="10015703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Ethics Washing in Healthcare AI</a:t>
            </a:r>
          </a:p>
        </p:txBody>
      </p:sp>
      <p:pic>
        <p:nvPicPr>
          <p:cNvPr id="8" name="Picture 7">
            <a:extLst>
              <a:ext uri="{FF2B5EF4-FFF2-40B4-BE49-F238E27FC236}">
                <a16:creationId xmlns:a16="http://schemas.microsoft.com/office/drawing/2014/main" id="{D8A31F64-B16A-4BFC-93E1-16AE89C6C6A0}"/>
              </a:ext>
            </a:extLst>
          </p:cNvPr>
          <p:cNvPicPr>
            <a:picLocks noChangeAspect="1"/>
          </p:cNvPicPr>
          <p:nvPr/>
        </p:nvPicPr>
        <p:blipFill>
          <a:blip r:embed="rId3"/>
          <a:stretch>
            <a:fillRect/>
          </a:stretch>
        </p:blipFill>
        <p:spPr>
          <a:xfrm>
            <a:off x="11420341" y="126686"/>
            <a:ext cx="566348" cy="566348"/>
          </a:xfrm>
          <a:prstGeom prst="rect">
            <a:avLst/>
          </a:prstGeom>
        </p:spPr>
      </p:pic>
      <p:sp>
        <p:nvSpPr>
          <p:cNvPr id="5" name="TextBox 4">
            <a:extLst>
              <a:ext uri="{FF2B5EF4-FFF2-40B4-BE49-F238E27FC236}">
                <a16:creationId xmlns:a16="http://schemas.microsoft.com/office/drawing/2014/main" id="{1AEE6843-55EF-44F2-A979-F9FDF6AE6CE1}"/>
              </a:ext>
            </a:extLst>
          </p:cNvPr>
          <p:cNvSpPr txBox="1"/>
          <p:nvPr/>
        </p:nvSpPr>
        <p:spPr>
          <a:xfrm>
            <a:off x="808630" y="1212377"/>
            <a:ext cx="10832910" cy="5109091"/>
          </a:xfrm>
          <a:prstGeom prst="rect">
            <a:avLst/>
          </a:prstGeom>
          <a:noFill/>
        </p:spPr>
        <p:txBody>
          <a:bodyPr wrap="square">
            <a:spAutoFit/>
          </a:bodyPr>
          <a:lstStyle/>
          <a:p>
            <a:pPr marL="0" indent="0">
              <a:buNone/>
            </a:pPr>
            <a:r>
              <a:rPr lang="en-US" sz="2800" b="1"/>
              <a:t>Reductionism</a:t>
            </a:r>
          </a:p>
          <a:p>
            <a:pPr marL="0" indent="0">
              <a:buNone/>
            </a:pPr>
            <a:r>
              <a:rPr lang="en-US" sz="2800" i="0">
                <a:effectLst/>
              </a:rPr>
              <a:t>“Doing the morally right thing is essentially the same as acting in a </a:t>
            </a:r>
            <a:r>
              <a:rPr lang="en-US" sz="2800" i="1">
                <a:effectLst/>
              </a:rPr>
              <a:t>fair</a:t>
            </a:r>
            <a:r>
              <a:rPr lang="en-US" sz="2800" i="0">
                <a:effectLst/>
              </a:rPr>
              <a:t> way. </a:t>
            </a:r>
            <a:r>
              <a:rPr lang="en-US" sz="2800" i="1">
                <a:effectLst/>
              </a:rPr>
              <a:t>(or: transparent, or egalitarian, or &lt;substitute any other value&gt;)</a:t>
            </a:r>
            <a:r>
              <a:rPr lang="en-US" sz="2800" i="0">
                <a:effectLst/>
              </a:rPr>
              <a:t>. So ethics is the </a:t>
            </a:r>
            <a:r>
              <a:rPr lang="en-US" sz="2800" i="1">
                <a:effectLst/>
              </a:rPr>
              <a:t>same</a:t>
            </a:r>
            <a:r>
              <a:rPr lang="en-US" sz="2800" i="0">
                <a:effectLst/>
              </a:rPr>
              <a:t> as fairness </a:t>
            </a:r>
            <a:r>
              <a:rPr lang="en-US" sz="2800" i="1">
                <a:effectLst/>
              </a:rPr>
              <a:t>(or transparency, or equality, etc.)</a:t>
            </a:r>
            <a:r>
              <a:rPr lang="en-US" sz="2800" i="0">
                <a:effectLst/>
              </a:rPr>
              <a:t>. If we’re being fair, then we’re being ethical.”</a:t>
            </a:r>
            <a:br>
              <a:rPr lang="en-US" sz="2800" i="0">
                <a:effectLst/>
              </a:rPr>
            </a:br>
            <a:endParaRPr lang="en-US" sz="2800" i="0">
              <a:effectLst/>
            </a:endParaRPr>
          </a:p>
          <a:p>
            <a:pPr marL="0" indent="0">
              <a:buNone/>
            </a:pPr>
            <a:r>
              <a:rPr lang="en-US" sz="2800" b="1" i="0">
                <a:effectLst/>
              </a:rPr>
              <a:t>Simplicity</a:t>
            </a:r>
            <a:endParaRPr lang="en-US" sz="2800" b="1"/>
          </a:p>
          <a:p>
            <a:pPr marL="0" indent="0">
              <a:buNone/>
            </a:pPr>
            <a:r>
              <a:rPr lang="en-US" sz="2800" i="0">
                <a:effectLst/>
              </a:rPr>
              <a:t>“In order to make ethics practical and action-guiding, we need to distill our moral framework into a user-friendly compliance checklist. After we’ve decided on a particular path of action, we’ll go through that checklist to make sure that we’re being ethical.”</a:t>
            </a:r>
            <a:endParaRPr lang="en-US" sz="2800"/>
          </a:p>
          <a:p>
            <a:pPr marL="457200" indent="-457200">
              <a:buFont typeface="Arial" panose="020B0604020202020204" pitchFamily="34" charset="0"/>
              <a:buChar char="•"/>
            </a:pPr>
            <a:endParaRPr lang="en-US">
              <a:cs typeface="Calibri"/>
            </a:endParaRPr>
          </a:p>
        </p:txBody>
      </p:sp>
    </p:spTree>
    <p:extLst>
      <p:ext uri="{BB962C8B-B14F-4D97-AF65-F5344CB8AC3E}">
        <p14:creationId xmlns:p14="http://schemas.microsoft.com/office/powerpoint/2010/main" val="9114285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Ethics Washing in Healthcare AI</a:t>
            </a:r>
          </a:p>
        </p:txBody>
      </p:sp>
      <p:pic>
        <p:nvPicPr>
          <p:cNvPr id="8" name="Picture 7">
            <a:extLst>
              <a:ext uri="{FF2B5EF4-FFF2-40B4-BE49-F238E27FC236}">
                <a16:creationId xmlns:a16="http://schemas.microsoft.com/office/drawing/2014/main" id="{D8A31F64-B16A-4BFC-93E1-16AE89C6C6A0}"/>
              </a:ext>
            </a:extLst>
          </p:cNvPr>
          <p:cNvPicPr>
            <a:picLocks noChangeAspect="1"/>
          </p:cNvPicPr>
          <p:nvPr/>
        </p:nvPicPr>
        <p:blipFill>
          <a:blip r:embed="rId3"/>
          <a:stretch>
            <a:fillRect/>
          </a:stretch>
        </p:blipFill>
        <p:spPr>
          <a:xfrm>
            <a:off x="11420341" y="126686"/>
            <a:ext cx="566348" cy="566348"/>
          </a:xfrm>
          <a:prstGeom prst="rect">
            <a:avLst/>
          </a:prstGeom>
        </p:spPr>
      </p:pic>
      <p:sp>
        <p:nvSpPr>
          <p:cNvPr id="5" name="TextBox 4">
            <a:extLst>
              <a:ext uri="{FF2B5EF4-FFF2-40B4-BE49-F238E27FC236}">
                <a16:creationId xmlns:a16="http://schemas.microsoft.com/office/drawing/2014/main" id="{1AEE6843-55EF-44F2-A979-F9FDF6AE6CE1}"/>
              </a:ext>
            </a:extLst>
          </p:cNvPr>
          <p:cNvSpPr txBox="1"/>
          <p:nvPr/>
        </p:nvSpPr>
        <p:spPr>
          <a:xfrm>
            <a:off x="808630" y="1212377"/>
            <a:ext cx="10832910" cy="5262979"/>
          </a:xfrm>
          <a:prstGeom prst="rect">
            <a:avLst/>
          </a:prstGeom>
          <a:noFill/>
        </p:spPr>
        <p:txBody>
          <a:bodyPr wrap="square">
            <a:spAutoFit/>
          </a:bodyPr>
          <a:lstStyle/>
          <a:p>
            <a:pPr marL="0" indent="0">
              <a:buNone/>
            </a:pPr>
            <a:r>
              <a:rPr lang="en-US" sz="2800" b="1"/>
              <a:t>Relativism</a:t>
            </a:r>
          </a:p>
          <a:p>
            <a:r>
              <a:rPr lang="en-US" sz="2800" i="0">
                <a:effectLst/>
              </a:rPr>
              <a:t>“We all disagree about what is morally valuable, so it’s pointless to imagine that there is a </a:t>
            </a:r>
            <a:r>
              <a:rPr lang="en-US" sz="2800" i="1">
                <a:effectLst/>
              </a:rPr>
              <a:t>universal</a:t>
            </a:r>
            <a:r>
              <a:rPr lang="en-US" sz="2800" i="0">
                <a:effectLst/>
              </a:rPr>
              <a:t> baseline against which we can use in order to evaluate moral choices.”</a:t>
            </a:r>
            <a:br>
              <a:rPr lang="en-US" sz="2800" i="0">
                <a:effectLst/>
              </a:rPr>
            </a:br>
            <a:br>
              <a:rPr lang="en-US" sz="2800" i="0">
                <a:effectLst/>
              </a:rPr>
            </a:br>
            <a:r>
              <a:rPr lang="en-US" sz="2800" b="1"/>
              <a:t>Dichotomy</a:t>
            </a:r>
          </a:p>
          <a:p>
            <a:r>
              <a:rPr lang="en-US" sz="2800">
                <a:cs typeface="Calibri"/>
              </a:rPr>
              <a:t>“The goal of ethical reasoning is to ‘be(come) ethical’.</a:t>
            </a:r>
            <a:br>
              <a:rPr lang="en-US" sz="2800">
                <a:cs typeface="Calibri"/>
              </a:rPr>
            </a:br>
            <a:endParaRPr lang="en-US" sz="2800" i="0">
              <a:effectLst/>
            </a:endParaRPr>
          </a:p>
          <a:p>
            <a:pPr marL="0" indent="0">
              <a:buNone/>
            </a:pPr>
            <a:r>
              <a:rPr lang="en-US" sz="2800" b="1"/>
              <a:t>Value Alignment</a:t>
            </a:r>
          </a:p>
          <a:p>
            <a:pPr marL="0" indent="0">
              <a:buNone/>
            </a:pPr>
            <a:r>
              <a:rPr lang="en-US" sz="2800" i="0">
                <a:effectLst/>
              </a:rPr>
              <a:t>“If relativism is wrong there must be </a:t>
            </a:r>
            <a:r>
              <a:rPr lang="en-US" sz="2800" i="1">
                <a:effectLst/>
              </a:rPr>
              <a:t>one</a:t>
            </a:r>
            <a:r>
              <a:rPr lang="en-US" sz="2800" i="0">
                <a:effectLst/>
              </a:rPr>
              <a:t> morally right answer. We need to find that right answer, and ensure that everyone in our organization acts in alignment with that answer.”</a:t>
            </a:r>
            <a:endParaRPr lang="en-US" sz="2800"/>
          </a:p>
        </p:txBody>
      </p:sp>
    </p:spTree>
    <p:extLst>
      <p:ext uri="{BB962C8B-B14F-4D97-AF65-F5344CB8AC3E}">
        <p14:creationId xmlns:p14="http://schemas.microsoft.com/office/powerpoint/2010/main" val="35604908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Ethics Washing in Healthcare AI</a:t>
            </a:r>
          </a:p>
        </p:txBody>
      </p:sp>
      <p:pic>
        <p:nvPicPr>
          <p:cNvPr id="8" name="Picture 7">
            <a:extLst>
              <a:ext uri="{FF2B5EF4-FFF2-40B4-BE49-F238E27FC236}">
                <a16:creationId xmlns:a16="http://schemas.microsoft.com/office/drawing/2014/main" id="{D8A31F64-B16A-4BFC-93E1-16AE89C6C6A0}"/>
              </a:ext>
            </a:extLst>
          </p:cNvPr>
          <p:cNvPicPr>
            <a:picLocks noChangeAspect="1"/>
          </p:cNvPicPr>
          <p:nvPr/>
        </p:nvPicPr>
        <p:blipFill>
          <a:blip r:embed="rId3"/>
          <a:stretch>
            <a:fillRect/>
          </a:stretch>
        </p:blipFill>
        <p:spPr>
          <a:xfrm>
            <a:off x="11420341" y="126686"/>
            <a:ext cx="566348" cy="566348"/>
          </a:xfrm>
          <a:prstGeom prst="rect">
            <a:avLst/>
          </a:prstGeom>
        </p:spPr>
      </p:pic>
      <p:sp>
        <p:nvSpPr>
          <p:cNvPr id="5" name="TextBox 4">
            <a:extLst>
              <a:ext uri="{FF2B5EF4-FFF2-40B4-BE49-F238E27FC236}">
                <a16:creationId xmlns:a16="http://schemas.microsoft.com/office/drawing/2014/main" id="{1AEE6843-55EF-44F2-A979-F9FDF6AE6CE1}"/>
              </a:ext>
            </a:extLst>
          </p:cNvPr>
          <p:cNvSpPr txBox="1"/>
          <p:nvPr/>
        </p:nvSpPr>
        <p:spPr>
          <a:xfrm>
            <a:off x="808630" y="1212377"/>
            <a:ext cx="10832910" cy="4832092"/>
          </a:xfrm>
          <a:prstGeom prst="rect">
            <a:avLst/>
          </a:prstGeom>
          <a:noFill/>
        </p:spPr>
        <p:txBody>
          <a:bodyPr wrap="square">
            <a:spAutoFit/>
          </a:bodyPr>
          <a:lstStyle/>
          <a:p>
            <a:r>
              <a:rPr lang="en-US" sz="2800" b="1">
                <a:cs typeface="Calibri"/>
              </a:rPr>
              <a:t>The myopia Trap</a:t>
            </a:r>
          </a:p>
          <a:p>
            <a:r>
              <a:rPr lang="en-US" sz="2800">
                <a:cs typeface="Calibri"/>
              </a:rPr>
              <a:t>“The ethical trade-offs that we identify within one context are going to be the same ethical trade-offs that we are going to face in other contexts and moments in time, both with respect to the nature of the trade-off and with respect to the scope of the trade-off.”</a:t>
            </a:r>
            <a:br>
              <a:rPr lang="en-US" sz="2800">
                <a:cs typeface="Calibri"/>
              </a:rPr>
            </a:br>
            <a:endParaRPr lang="en-US" sz="2800">
              <a:cs typeface="Calibri"/>
            </a:endParaRPr>
          </a:p>
          <a:p>
            <a:r>
              <a:rPr lang="en-US" sz="2800" b="1">
                <a:cs typeface="Calibri"/>
              </a:rPr>
              <a:t>The rule of law Trap</a:t>
            </a:r>
          </a:p>
          <a:p>
            <a:r>
              <a:rPr lang="en-US" sz="2800">
                <a:cs typeface="Calibri"/>
              </a:rPr>
              <a:t>“Ethics is essentially the same as the rule of law. When we lack appropriate legal categories for the governance of AI, ethics is a good substitute. And when we do have sufficient legal frameworks, we don’t need to think about ethics.”</a:t>
            </a:r>
          </a:p>
        </p:txBody>
      </p:sp>
    </p:spTree>
    <p:extLst>
      <p:ext uri="{BB962C8B-B14F-4D97-AF65-F5344CB8AC3E}">
        <p14:creationId xmlns:p14="http://schemas.microsoft.com/office/powerpoint/2010/main" val="35600289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Fairness and Inclusion as design principles</a:t>
            </a:r>
          </a:p>
        </p:txBody>
      </p:sp>
      <p:sp>
        <p:nvSpPr>
          <p:cNvPr id="5" name="TextBox 4">
            <a:extLst>
              <a:ext uri="{FF2B5EF4-FFF2-40B4-BE49-F238E27FC236}">
                <a16:creationId xmlns:a16="http://schemas.microsoft.com/office/drawing/2014/main" id="{1AEE6843-55EF-44F2-A979-F9FDF6AE6CE1}"/>
              </a:ext>
            </a:extLst>
          </p:cNvPr>
          <p:cNvSpPr txBox="1"/>
          <p:nvPr/>
        </p:nvSpPr>
        <p:spPr>
          <a:xfrm>
            <a:off x="5789218" y="5401272"/>
            <a:ext cx="4869684" cy="369332"/>
          </a:xfrm>
          <a:prstGeom prst="rect">
            <a:avLst/>
          </a:prstGeom>
          <a:noFill/>
        </p:spPr>
        <p:txBody>
          <a:bodyPr wrap="square">
            <a:spAutoFit/>
          </a:bodyPr>
          <a:lstStyle/>
          <a:p>
            <a:r>
              <a:rPr lang="en-US" i="0">
                <a:effectLst/>
              </a:rPr>
              <a:t>When building a model, keep de-biasing in mind</a:t>
            </a:r>
            <a:endParaRPr lang="en-US">
              <a:cs typeface="Calibri"/>
            </a:endParaRPr>
          </a:p>
        </p:txBody>
      </p:sp>
      <p:pic>
        <p:nvPicPr>
          <p:cNvPr id="4" name="Picture 3" descr="Timeline&#10;&#10;Description automatically generated">
            <a:extLst>
              <a:ext uri="{FF2B5EF4-FFF2-40B4-BE49-F238E27FC236}">
                <a16:creationId xmlns:a16="http://schemas.microsoft.com/office/drawing/2014/main" id="{F55173AE-5991-4D23-AF26-5BC307D6F2F8}"/>
              </a:ext>
            </a:extLst>
          </p:cNvPr>
          <p:cNvPicPr>
            <a:picLocks noChangeAspect="1"/>
          </p:cNvPicPr>
          <p:nvPr/>
        </p:nvPicPr>
        <p:blipFill>
          <a:blip r:embed="rId3"/>
          <a:stretch>
            <a:fillRect/>
          </a:stretch>
        </p:blipFill>
        <p:spPr>
          <a:xfrm>
            <a:off x="807785" y="2374850"/>
            <a:ext cx="10477500" cy="2466975"/>
          </a:xfrm>
          <a:prstGeom prst="rect">
            <a:avLst/>
          </a:prstGeom>
        </p:spPr>
      </p:pic>
      <p:sp>
        <p:nvSpPr>
          <p:cNvPr id="9" name="TextBox 8">
            <a:extLst>
              <a:ext uri="{FF2B5EF4-FFF2-40B4-BE49-F238E27FC236}">
                <a16:creationId xmlns:a16="http://schemas.microsoft.com/office/drawing/2014/main" id="{7F42064F-DADF-4F4B-8FAD-88AB55C3BC6D}"/>
              </a:ext>
            </a:extLst>
          </p:cNvPr>
          <p:cNvSpPr txBox="1"/>
          <p:nvPr/>
        </p:nvSpPr>
        <p:spPr>
          <a:xfrm>
            <a:off x="807785" y="2000069"/>
            <a:ext cx="4023522" cy="646331"/>
          </a:xfrm>
          <a:prstGeom prst="rect">
            <a:avLst/>
          </a:prstGeom>
          <a:noFill/>
        </p:spPr>
        <p:txBody>
          <a:bodyPr wrap="square">
            <a:spAutoFit/>
          </a:bodyPr>
          <a:lstStyle/>
          <a:p>
            <a:r>
              <a:rPr lang="en-US" sz="1800" i="0">
                <a:effectLst/>
              </a:rPr>
              <a:t>Pair data scientists with a domain expert and/or social scientist</a:t>
            </a:r>
          </a:p>
        </p:txBody>
      </p:sp>
      <p:sp>
        <p:nvSpPr>
          <p:cNvPr id="10" name="TextBox 9">
            <a:extLst>
              <a:ext uri="{FF2B5EF4-FFF2-40B4-BE49-F238E27FC236}">
                <a16:creationId xmlns:a16="http://schemas.microsoft.com/office/drawing/2014/main" id="{E0E5F343-AB1B-4126-B7E7-17DE6AD94733}"/>
              </a:ext>
            </a:extLst>
          </p:cNvPr>
          <p:cNvSpPr txBox="1"/>
          <p:nvPr/>
        </p:nvSpPr>
        <p:spPr>
          <a:xfrm>
            <a:off x="2173407" y="5031940"/>
            <a:ext cx="2535070" cy="369332"/>
          </a:xfrm>
          <a:prstGeom prst="rect">
            <a:avLst/>
          </a:prstGeom>
          <a:noFill/>
        </p:spPr>
        <p:txBody>
          <a:bodyPr wrap="square">
            <a:spAutoFit/>
          </a:bodyPr>
          <a:lstStyle/>
          <a:p>
            <a:r>
              <a:rPr lang="en-US" sz="1800" i="0">
                <a:effectLst/>
              </a:rPr>
              <a:t>Annotate with caution</a:t>
            </a:r>
            <a:endParaRPr lang="en-US" sz="1800"/>
          </a:p>
        </p:txBody>
      </p:sp>
      <p:sp>
        <p:nvSpPr>
          <p:cNvPr id="12" name="TextBox 11">
            <a:extLst>
              <a:ext uri="{FF2B5EF4-FFF2-40B4-BE49-F238E27FC236}">
                <a16:creationId xmlns:a16="http://schemas.microsoft.com/office/drawing/2014/main" id="{1915FB42-9EC1-4B26-AC01-7A4DBBDBDB0A}"/>
              </a:ext>
            </a:extLst>
          </p:cNvPr>
          <p:cNvSpPr txBox="1"/>
          <p:nvPr/>
        </p:nvSpPr>
        <p:spPr>
          <a:xfrm>
            <a:off x="5539171" y="2184735"/>
            <a:ext cx="4746009" cy="646331"/>
          </a:xfrm>
          <a:prstGeom prst="rect">
            <a:avLst/>
          </a:prstGeom>
          <a:noFill/>
        </p:spPr>
        <p:txBody>
          <a:bodyPr wrap="square">
            <a:spAutoFit/>
          </a:bodyPr>
          <a:lstStyle/>
          <a:p>
            <a:r>
              <a:rPr lang="en-US" sz="1800" i="0">
                <a:effectLst/>
              </a:rPr>
              <a:t>When sampling, balance representativeness with critical mass constraints</a:t>
            </a:r>
          </a:p>
        </p:txBody>
      </p:sp>
      <p:cxnSp>
        <p:nvCxnSpPr>
          <p:cNvPr id="14" name="Straight Connector 13">
            <a:extLst>
              <a:ext uri="{FF2B5EF4-FFF2-40B4-BE49-F238E27FC236}">
                <a16:creationId xmlns:a16="http://schemas.microsoft.com/office/drawing/2014/main" id="{7B1E9227-17EF-414B-9320-C9972B374641}"/>
              </a:ext>
            </a:extLst>
          </p:cNvPr>
          <p:cNvCxnSpPr/>
          <p:nvPr/>
        </p:nvCxnSpPr>
        <p:spPr>
          <a:xfrm flipV="1">
            <a:off x="1645806" y="2658952"/>
            <a:ext cx="522028" cy="508255"/>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EEF593DE-5491-4DBC-9F1C-2658EE6FF8CA}"/>
              </a:ext>
            </a:extLst>
          </p:cNvPr>
          <p:cNvCxnSpPr>
            <a:cxnSpLocks/>
          </p:cNvCxnSpPr>
          <p:nvPr/>
        </p:nvCxnSpPr>
        <p:spPr>
          <a:xfrm flipH="1" flipV="1">
            <a:off x="2374710" y="4211601"/>
            <a:ext cx="444836" cy="82034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0F61252E-2338-4C2B-A905-DCC045504915}"/>
              </a:ext>
            </a:extLst>
          </p:cNvPr>
          <p:cNvCxnSpPr>
            <a:cxnSpLocks/>
          </p:cNvCxnSpPr>
          <p:nvPr/>
        </p:nvCxnSpPr>
        <p:spPr>
          <a:xfrm flipH="1" flipV="1">
            <a:off x="5873582" y="2795677"/>
            <a:ext cx="444836" cy="820340"/>
          </a:xfrm>
          <a:prstGeom prst="line">
            <a:avLst/>
          </a:prstGeom>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5261E8FE-BB69-40E6-8CB4-4C609BE08DC6}"/>
              </a:ext>
            </a:extLst>
          </p:cNvPr>
          <p:cNvPicPr>
            <a:picLocks noChangeAspect="1"/>
          </p:cNvPicPr>
          <p:nvPr/>
        </p:nvPicPr>
        <p:blipFill>
          <a:blip r:embed="rId4"/>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33740447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a:xfrm>
            <a:off x="281371" y="91440"/>
            <a:ext cx="11455704" cy="1325563"/>
          </a:xfrm>
        </p:spPr>
        <p:txBody>
          <a:bodyPr/>
          <a:lstStyle/>
          <a:p>
            <a:r>
              <a:rPr lang="en-US"/>
              <a:t>Target Labels, Modeling Building and Intervention</a:t>
            </a:r>
          </a:p>
        </p:txBody>
      </p:sp>
      <p:pic>
        <p:nvPicPr>
          <p:cNvPr id="8" name="Picture 7">
            <a:extLst>
              <a:ext uri="{FF2B5EF4-FFF2-40B4-BE49-F238E27FC236}">
                <a16:creationId xmlns:a16="http://schemas.microsoft.com/office/drawing/2014/main" id="{D8A31F64-B16A-4BFC-93E1-16AE89C6C6A0}"/>
              </a:ext>
            </a:extLst>
          </p:cNvPr>
          <p:cNvPicPr>
            <a:picLocks noChangeAspect="1"/>
          </p:cNvPicPr>
          <p:nvPr/>
        </p:nvPicPr>
        <p:blipFill>
          <a:blip r:embed="rId3"/>
          <a:stretch>
            <a:fillRect/>
          </a:stretch>
        </p:blipFill>
        <p:spPr>
          <a:xfrm>
            <a:off x="11420341" y="126686"/>
            <a:ext cx="566348" cy="566348"/>
          </a:xfrm>
          <a:prstGeom prst="rect">
            <a:avLst/>
          </a:prstGeom>
        </p:spPr>
      </p:pic>
      <p:sp>
        <p:nvSpPr>
          <p:cNvPr id="5" name="TextBox 4">
            <a:extLst>
              <a:ext uri="{FF2B5EF4-FFF2-40B4-BE49-F238E27FC236}">
                <a16:creationId xmlns:a16="http://schemas.microsoft.com/office/drawing/2014/main" id="{1AEE6843-55EF-44F2-A979-F9FDF6AE6CE1}"/>
              </a:ext>
            </a:extLst>
          </p:cNvPr>
          <p:cNvSpPr txBox="1"/>
          <p:nvPr/>
        </p:nvSpPr>
        <p:spPr>
          <a:xfrm>
            <a:off x="808630" y="1212376"/>
            <a:ext cx="7148015" cy="4832092"/>
          </a:xfrm>
          <a:prstGeom prst="rect">
            <a:avLst/>
          </a:prstGeom>
          <a:noFill/>
        </p:spPr>
        <p:txBody>
          <a:bodyPr wrap="square">
            <a:spAutoFit/>
          </a:bodyPr>
          <a:lstStyle/>
          <a:p>
            <a:pPr marL="571500" indent="-571500">
              <a:buFont typeface="Arial" panose="020B0604020202020204" pitchFamily="34" charset="0"/>
              <a:buChar char="•"/>
            </a:pPr>
            <a:r>
              <a:rPr lang="en-US" sz="2800" b="1" i="0">
                <a:effectLst/>
                <a:latin typeface="freight-sans-pro"/>
              </a:rPr>
              <a:t>Inference A: </a:t>
            </a:r>
            <a:r>
              <a:rPr lang="en-US" sz="2800" i="0" err="1">
                <a:effectLst/>
                <a:latin typeface="freight-sans-pro"/>
              </a:rPr>
              <a:t>i</a:t>
            </a:r>
            <a:r>
              <a:rPr lang="en-US" sz="2800" i="0">
                <a:effectLst/>
                <a:latin typeface="freight-sans-pro"/>
              </a:rPr>
              <a:t>) </a:t>
            </a:r>
            <a:r>
              <a:rPr lang="en-US" sz="2800" b="0" i="0">
                <a:effectLst/>
                <a:latin typeface="freight-sans-pro"/>
              </a:rPr>
              <a:t>Black patients cost less ii) Black patients’ poor care is the result of patients’ “non-compliance” &amp; “lack of trust”</a:t>
            </a:r>
          </a:p>
          <a:p>
            <a:pPr marL="571500" indent="-571500">
              <a:buFont typeface="Arial" panose="020B0604020202020204" pitchFamily="34" charset="0"/>
              <a:buChar char="•"/>
            </a:pPr>
            <a:r>
              <a:rPr lang="en-US" sz="2800" b="1">
                <a:latin typeface="freight-sans-pro"/>
              </a:rPr>
              <a:t>Inference B:</a:t>
            </a:r>
            <a:r>
              <a:rPr lang="en-US" sz="2800">
                <a:latin typeface="freight-sans-pro"/>
              </a:rPr>
              <a:t> “</a:t>
            </a:r>
            <a:r>
              <a:rPr lang="en-US" sz="2800" b="0" i="0">
                <a:effectLst/>
                <a:latin typeface="freight-sans-pro"/>
              </a:rPr>
              <a:t>Black patients are valued less, structural and interpersonal racism are persistent in the healthcare system</a:t>
            </a:r>
            <a:r>
              <a:rPr lang="en-US" sz="2800">
                <a:latin typeface="freight-sans-pro"/>
              </a:rPr>
              <a:t>” which are responsible for these outcomes</a:t>
            </a:r>
          </a:p>
          <a:p>
            <a:pPr marL="571500" indent="-571500">
              <a:buFont typeface="Arial" panose="020B0604020202020204" pitchFamily="34" charset="0"/>
              <a:buChar char="•"/>
            </a:pPr>
            <a:r>
              <a:rPr lang="en-US" sz="2800" b="0" i="0">
                <a:effectLst/>
                <a:latin typeface="freight-sans-pro"/>
              </a:rPr>
              <a:t>Predictions will have the same semantic interpretation “if companies, institutions, and individuals provided the same level of care for Black patients” [Benjamin 2019]</a:t>
            </a:r>
            <a:endParaRPr lang="en-US">
              <a:cs typeface="Calibri"/>
            </a:endParaRPr>
          </a:p>
        </p:txBody>
      </p:sp>
      <p:pic>
        <p:nvPicPr>
          <p:cNvPr id="4" name="Picture 3" descr="A picture containing text, newspaper&#10;&#10;Description automatically generated">
            <a:extLst>
              <a:ext uri="{FF2B5EF4-FFF2-40B4-BE49-F238E27FC236}">
                <a16:creationId xmlns:a16="http://schemas.microsoft.com/office/drawing/2014/main" id="{4C3BFC06-E62A-4387-A187-75D30FA9BBD0}"/>
              </a:ext>
            </a:extLst>
          </p:cNvPr>
          <p:cNvPicPr>
            <a:picLocks noChangeAspect="1"/>
          </p:cNvPicPr>
          <p:nvPr/>
        </p:nvPicPr>
        <p:blipFill>
          <a:blip r:embed="rId4"/>
          <a:stretch>
            <a:fillRect/>
          </a:stretch>
        </p:blipFill>
        <p:spPr>
          <a:xfrm>
            <a:off x="8045210" y="1261856"/>
            <a:ext cx="3865419" cy="4937760"/>
          </a:xfrm>
          <a:prstGeom prst="rect">
            <a:avLst/>
          </a:prstGeom>
        </p:spPr>
      </p:pic>
    </p:spTree>
    <p:extLst>
      <p:ext uri="{BB962C8B-B14F-4D97-AF65-F5344CB8AC3E}">
        <p14:creationId xmlns:p14="http://schemas.microsoft.com/office/powerpoint/2010/main" val="37434849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Human Centered Design</a:t>
            </a:r>
          </a:p>
        </p:txBody>
      </p:sp>
      <p:sp>
        <p:nvSpPr>
          <p:cNvPr id="5" name="TextBox 4">
            <a:extLst>
              <a:ext uri="{FF2B5EF4-FFF2-40B4-BE49-F238E27FC236}">
                <a16:creationId xmlns:a16="http://schemas.microsoft.com/office/drawing/2014/main" id="{1AEE6843-55EF-44F2-A979-F9FDF6AE6CE1}"/>
              </a:ext>
            </a:extLst>
          </p:cNvPr>
          <p:cNvSpPr txBox="1"/>
          <p:nvPr/>
        </p:nvSpPr>
        <p:spPr>
          <a:xfrm>
            <a:off x="808630" y="1212376"/>
            <a:ext cx="6479274" cy="4031873"/>
          </a:xfrm>
          <a:prstGeom prst="rect">
            <a:avLst/>
          </a:prstGeom>
          <a:noFill/>
        </p:spPr>
        <p:txBody>
          <a:bodyPr wrap="square">
            <a:spAutoFit/>
          </a:bodyPr>
          <a:lstStyle/>
          <a:p>
            <a:pPr marL="457200" indent="-457200">
              <a:buFont typeface="Arial" panose="020B0604020202020204" pitchFamily="34" charset="0"/>
              <a:buChar char="•"/>
            </a:pPr>
            <a:r>
              <a:rPr lang="en-US" sz="3200"/>
              <a:t>Engage a diverse population of potential users</a:t>
            </a:r>
          </a:p>
          <a:p>
            <a:pPr marL="457200" indent="-457200">
              <a:buFont typeface="Arial" panose="020B0604020202020204" pitchFamily="34" charset="0"/>
              <a:buChar char="•"/>
            </a:pPr>
            <a:r>
              <a:rPr lang="en-US" sz="3200"/>
              <a:t>Employ a variety of different use-case scenarios</a:t>
            </a:r>
          </a:p>
          <a:p>
            <a:pPr marL="457200" indent="-457200">
              <a:buFont typeface="Arial" panose="020B0604020202020204" pitchFamily="34" charset="0"/>
              <a:buChar char="•"/>
            </a:pPr>
            <a:r>
              <a:rPr lang="en-US" sz="3200"/>
              <a:t>Disclose data collection</a:t>
            </a:r>
          </a:p>
          <a:p>
            <a:pPr marL="457200" indent="-457200">
              <a:buFont typeface="Arial" panose="020B0604020202020204" pitchFamily="34" charset="0"/>
              <a:buChar char="•"/>
            </a:pPr>
            <a:r>
              <a:rPr lang="en-US" sz="3200"/>
              <a:t>Favor user control over automation</a:t>
            </a:r>
          </a:p>
          <a:p>
            <a:pPr marL="457200" indent="-457200">
              <a:buFont typeface="Arial" panose="020B0604020202020204" pitchFamily="34" charset="0"/>
              <a:buChar char="•"/>
            </a:pPr>
            <a:r>
              <a:rPr lang="en-US" sz="3200"/>
              <a:t>Prepare for potentially adverse (problematic) feedback</a:t>
            </a:r>
          </a:p>
        </p:txBody>
      </p:sp>
      <p:pic>
        <p:nvPicPr>
          <p:cNvPr id="3" name="Picture 2">
            <a:extLst>
              <a:ext uri="{FF2B5EF4-FFF2-40B4-BE49-F238E27FC236}">
                <a16:creationId xmlns:a16="http://schemas.microsoft.com/office/drawing/2014/main" id="{4B5EF3A2-D99D-457E-83F1-209519178559}"/>
              </a:ext>
            </a:extLst>
          </p:cNvPr>
          <p:cNvPicPr>
            <a:picLocks noChangeAspect="1"/>
          </p:cNvPicPr>
          <p:nvPr/>
        </p:nvPicPr>
        <p:blipFill>
          <a:blip r:embed="rId3"/>
          <a:stretch>
            <a:fillRect/>
          </a:stretch>
        </p:blipFill>
        <p:spPr>
          <a:xfrm>
            <a:off x="8070248" y="1310186"/>
            <a:ext cx="3530138" cy="4572000"/>
          </a:xfrm>
          <a:prstGeom prst="rect">
            <a:avLst/>
          </a:prstGeom>
        </p:spPr>
      </p:pic>
      <p:sp>
        <p:nvSpPr>
          <p:cNvPr id="7" name="TextBox 6">
            <a:extLst>
              <a:ext uri="{FF2B5EF4-FFF2-40B4-BE49-F238E27FC236}">
                <a16:creationId xmlns:a16="http://schemas.microsoft.com/office/drawing/2014/main" id="{FA9B3682-A839-45DF-A0F6-E7F5312B5401}"/>
              </a:ext>
            </a:extLst>
          </p:cNvPr>
          <p:cNvSpPr txBox="1"/>
          <p:nvPr/>
        </p:nvSpPr>
        <p:spPr>
          <a:xfrm>
            <a:off x="5353335" y="5460958"/>
            <a:ext cx="1934569" cy="369332"/>
          </a:xfrm>
          <a:prstGeom prst="rect">
            <a:avLst/>
          </a:prstGeom>
          <a:noFill/>
        </p:spPr>
        <p:txBody>
          <a:bodyPr wrap="square">
            <a:spAutoFit/>
          </a:bodyPr>
          <a:lstStyle/>
          <a:p>
            <a:pPr algn="r"/>
            <a:r>
              <a:rPr lang="en-US" sz="1800">
                <a:cs typeface="Calibri"/>
              </a:rPr>
              <a:t>[</a:t>
            </a:r>
            <a:r>
              <a:rPr lang="en-US" sz="1800" err="1">
                <a:cs typeface="Calibri"/>
              </a:rPr>
              <a:t>Awad</a:t>
            </a:r>
            <a:r>
              <a:rPr lang="en-US" sz="1800">
                <a:cs typeface="Calibri"/>
              </a:rPr>
              <a:t> et al 2020]</a:t>
            </a:r>
          </a:p>
        </p:txBody>
      </p:sp>
      <p:pic>
        <p:nvPicPr>
          <p:cNvPr id="9" name="Picture 8">
            <a:extLst>
              <a:ext uri="{FF2B5EF4-FFF2-40B4-BE49-F238E27FC236}">
                <a16:creationId xmlns:a16="http://schemas.microsoft.com/office/drawing/2014/main" id="{C592F3B8-AF97-4E81-85FF-CEB4550E730A}"/>
              </a:ext>
            </a:extLst>
          </p:cNvPr>
          <p:cNvPicPr>
            <a:picLocks noChangeAspect="1"/>
          </p:cNvPicPr>
          <p:nvPr/>
        </p:nvPicPr>
        <p:blipFill>
          <a:blip r:embed="rId4"/>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6047401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Differences do not always entail inequality</a:t>
            </a:r>
          </a:p>
        </p:txBody>
      </p:sp>
      <p:pic>
        <p:nvPicPr>
          <p:cNvPr id="8" name="Picture 7">
            <a:extLst>
              <a:ext uri="{FF2B5EF4-FFF2-40B4-BE49-F238E27FC236}">
                <a16:creationId xmlns:a16="http://schemas.microsoft.com/office/drawing/2014/main" id="{D8A31F64-B16A-4BFC-93E1-16AE89C6C6A0}"/>
              </a:ext>
            </a:extLst>
          </p:cNvPr>
          <p:cNvPicPr>
            <a:picLocks noChangeAspect="1"/>
          </p:cNvPicPr>
          <p:nvPr/>
        </p:nvPicPr>
        <p:blipFill>
          <a:blip r:embed="rId3"/>
          <a:stretch>
            <a:fillRect/>
          </a:stretch>
        </p:blipFill>
        <p:spPr>
          <a:xfrm>
            <a:off x="11420341" y="126686"/>
            <a:ext cx="566348" cy="566348"/>
          </a:xfrm>
          <a:prstGeom prst="rect">
            <a:avLst/>
          </a:prstGeom>
        </p:spPr>
      </p:pic>
      <p:sp>
        <p:nvSpPr>
          <p:cNvPr id="5" name="TextBox 4">
            <a:extLst>
              <a:ext uri="{FF2B5EF4-FFF2-40B4-BE49-F238E27FC236}">
                <a16:creationId xmlns:a16="http://schemas.microsoft.com/office/drawing/2014/main" id="{1AEE6843-55EF-44F2-A979-F9FDF6AE6CE1}"/>
              </a:ext>
            </a:extLst>
          </p:cNvPr>
          <p:cNvSpPr txBox="1"/>
          <p:nvPr/>
        </p:nvSpPr>
        <p:spPr>
          <a:xfrm>
            <a:off x="808630" y="1212377"/>
            <a:ext cx="10832910" cy="4278094"/>
          </a:xfrm>
          <a:prstGeom prst="rect">
            <a:avLst/>
          </a:prstGeom>
          <a:noFill/>
        </p:spPr>
        <p:txBody>
          <a:bodyPr wrap="square">
            <a:spAutoFit/>
          </a:bodyPr>
          <a:lstStyle/>
          <a:p>
            <a:pPr marL="457200" indent="-457200">
              <a:buFont typeface="Arial" panose="020B0604020202020204" pitchFamily="34" charset="0"/>
              <a:buChar char="•"/>
            </a:pPr>
            <a:r>
              <a:rPr lang="en-US" sz="2800" b="0" i="0">
                <a:effectLst/>
              </a:rPr>
              <a:t>It some cases one can incorporate differences between group into the model e.g., “biological differences between genders can affect the efficacy of pharmacological compounds” [</a:t>
            </a:r>
            <a:r>
              <a:rPr lang="en-US" sz="2800" b="0" i="0" err="1">
                <a:effectLst/>
              </a:rPr>
              <a:t>McCradden</a:t>
            </a:r>
            <a:r>
              <a:rPr lang="en-US" sz="2800" b="0" i="0">
                <a:effectLst/>
              </a:rPr>
              <a:t> et al 2020]</a:t>
            </a:r>
          </a:p>
          <a:p>
            <a:pPr marL="457200" indent="-457200">
              <a:buFont typeface="Arial" panose="020B0604020202020204" pitchFamily="34" charset="0"/>
              <a:buChar char="•"/>
            </a:pPr>
            <a:r>
              <a:rPr lang="en-US" sz="2800" b="0" i="0">
                <a:effectLst/>
              </a:rPr>
              <a:t>Biological difference may exist between groups but establishing those require rigorous studies since past science on racial difference is tainted by blatant racism</a:t>
            </a:r>
          </a:p>
          <a:p>
            <a:pPr marL="457200" indent="-457200">
              <a:buFont typeface="Arial" panose="020B0604020202020204" pitchFamily="34" charset="0"/>
              <a:buChar char="•"/>
            </a:pPr>
            <a:r>
              <a:rPr lang="en-US" sz="2800"/>
              <a:t>“</a:t>
            </a:r>
            <a:r>
              <a:rPr lang="en-US" sz="2800" b="0" i="0">
                <a:effectLst/>
              </a:rPr>
              <a:t>In many cases it is difficult to distinguish between acknowledging difference and propagating discrimination” </a:t>
            </a:r>
            <a:r>
              <a:rPr lang="en-US" sz="2800"/>
              <a:t>[</a:t>
            </a:r>
            <a:r>
              <a:rPr lang="en-US" sz="2800" b="0" i="0" err="1">
                <a:effectLst/>
              </a:rPr>
              <a:t>McCradden</a:t>
            </a:r>
            <a:r>
              <a:rPr lang="en-US" sz="2800" b="0" i="0">
                <a:effectLst/>
              </a:rPr>
              <a:t> et al 2020; </a:t>
            </a:r>
            <a:r>
              <a:rPr lang="en-US" sz="2800"/>
              <a:t>Powe 2020]</a:t>
            </a:r>
            <a:endParaRPr lang="en-US" sz="2800" b="0" i="0">
              <a:effectLst/>
            </a:endParaRPr>
          </a:p>
          <a:p>
            <a:pPr marL="457200" indent="-457200">
              <a:buFont typeface="Arial" panose="020B0604020202020204" pitchFamily="34" charset="0"/>
              <a:buChar char="•"/>
            </a:pPr>
            <a:endParaRPr lang="en-US">
              <a:cs typeface="Calibri"/>
            </a:endParaRPr>
          </a:p>
        </p:txBody>
      </p:sp>
    </p:spTree>
    <p:extLst>
      <p:ext uri="{BB962C8B-B14F-4D97-AF65-F5344CB8AC3E}">
        <p14:creationId xmlns:p14="http://schemas.microsoft.com/office/powerpoint/2010/main" val="34567259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7124AE63-0038-464A-B517-40550A7EB993}"/>
              </a:ext>
            </a:extLst>
          </p:cNvPr>
          <p:cNvPicPr>
            <a:picLocks noChangeAspect="1"/>
          </p:cNvPicPr>
          <p:nvPr/>
        </p:nvPicPr>
        <p:blipFill rotWithShape="1">
          <a:blip r:embed="rId3"/>
          <a:srcRect t="5074" b="6369"/>
          <a:stretch/>
        </p:blipFill>
        <p:spPr>
          <a:xfrm>
            <a:off x="1914924" y="3933761"/>
            <a:ext cx="8088059" cy="2429302"/>
          </a:xfrm>
          <a:prstGeom prst="rect">
            <a:avLst/>
          </a:prstGeom>
        </p:spPr>
      </p:pic>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FAIR Principles in Fairness</a:t>
            </a:r>
          </a:p>
        </p:txBody>
      </p:sp>
      <p:sp>
        <p:nvSpPr>
          <p:cNvPr id="5" name="TextBox 4">
            <a:extLst>
              <a:ext uri="{FF2B5EF4-FFF2-40B4-BE49-F238E27FC236}">
                <a16:creationId xmlns:a16="http://schemas.microsoft.com/office/drawing/2014/main" id="{1AEE6843-55EF-44F2-A979-F9FDF6AE6CE1}"/>
              </a:ext>
            </a:extLst>
          </p:cNvPr>
          <p:cNvSpPr txBox="1"/>
          <p:nvPr/>
        </p:nvSpPr>
        <p:spPr>
          <a:xfrm>
            <a:off x="808630" y="1212377"/>
            <a:ext cx="10300648" cy="2677656"/>
          </a:xfrm>
          <a:prstGeom prst="rect">
            <a:avLst/>
          </a:prstGeom>
          <a:noFill/>
        </p:spPr>
        <p:txBody>
          <a:bodyPr wrap="square">
            <a:spAutoFit/>
          </a:bodyPr>
          <a:lstStyle/>
          <a:p>
            <a:pPr marL="457200" indent="-457200">
              <a:buFont typeface="Arial" panose="020B0604020202020204" pitchFamily="34" charset="0"/>
              <a:buChar char="•"/>
            </a:pPr>
            <a:r>
              <a:rPr lang="en-US" sz="2800" b="1" i="0">
                <a:effectLst/>
              </a:rPr>
              <a:t>F</a:t>
            </a:r>
            <a:r>
              <a:rPr lang="en-US" sz="2800" b="0" i="0">
                <a:effectLst/>
              </a:rPr>
              <a:t>indability, </a:t>
            </a:r>
            <a:r>
              <a:rPr lang="en-US" sz="2800" b="1" i="0">
                <a:effectLst/>
              </a:rPr>
              <a:t>A</a:t>
            </a:r>
            <a:r>
              <a:rPr lang="en-US" sz="2800" b="0" i="0">
                <a:effectLst/>
              </a:rPr>
              <a:t>ccessibility, </a:t>
            </a:r>
            <a:r>
              <a:rPr lang="en-US" sz="2800" b="1" i="0">
                <a:effectLst/>
              </a:rPr>
              <a:t>I</a:t>
            </a:r>
            <a:r>
              <a:rPr lang="en-US" sz="2800" b="0" i="0">
                <a:effectLst/>
              </a:rPr>
              <a:t>nteroperability, and </a:t>
            </a:r>
            <a:r>
              <a:rPr lang="en-US" sz="2800" b="1" i="0">
                <a:effectLst/>
              </a:rPr>
              <a:t>R</a:t>
            </a:r>
            <a:r>
              <a:rPr lang="en-US" sz="2800" b="0" i="0">
                <a:effectLst/>
              </a:rPr>
              <a:t>euse (of data) </a:t>
            </a:r>
          </a:p>
          <a:p>
            <a:pPr marL="457200" indent="-457200">
              <a:buFont typeface="Arial" panose="020B0604020202020204" pitchFamily="34" charset="0"/>
              <a:buChar char="•"/>
            </a:pPr>
            <a:r>
              <a:rPr lang="en-US" sz="2800" b="0" i="0">
                <a:effectLst/>
              </a:rPr>
              <a:t>Ensuring fairness </a:t>
            </a:r>
            <a:r>
              <a:rPr lang="en-US" sz="2800"/>
              <a:t>often requires data provenance, accessibility and auditability of data</a:t>
            </a:r>
          </a:p>
          <a:p>
            <a:pPr marL="457200" indent="-457200">
              <a:buFont typeface="Arial" panose="020B0604020202020204" pitchFamily="34" charset="0"/>
              <a:buChar char="•"/>
            </a:pPr>
            <a:r>
              <a:rPr lang="en-US" sz="2800" b="0" i="0">
                <a:effectLst/>
              </a:rPr>
              <a:t>Machine-actionability i.e., the capacity of computational systems to find, access, interoperate, and reuse data with none or minimal human intervention</a:t>
            </a:r>
            <a:endParaRPr lang="en-US" sz="2800">
              <a:cs typeface="Calibri"/>
            </a:endParaRPr>
          </a:p>
        </p:txBody>
      </p:sp>
      <p:sp>
        <p:nvSpPr>
          <p:cNvPr id="6" name="TextBox 5">
            <a:extLst>
              <a:ext uri="{FF2B5EF4-FFF2-40B4-BE49-F238E27FC236}">
                <a16:creationId xmlns:a16="http://schemas.microsoft.com/office/drawing/2014/main" id="{B0D3014F-FB8E-48BA-B8F6-4570B51EDB5B}"/>
              </a:ext>
            </a:extLst>
          </p:cNvPr>
          <p:cNvSpPr txBox="1"/>
          <p:nvPr/>
        </p:nvSpPr>
        <p:spPr>
          <a:xfrm>
            <a:off x="9393196" y="6178397"/>
            <a:ext cx="2292281" cy="369332"/>
          </a:xfrm>
          <a:prstGeom prst="rect">
            <a:avLst/>
          </a:prstGeom>
          <a:noFill/>
        </p:spPr>
        <p:txBody>
          <a:bodyPr wrap="square">
            <a:spAutoFit/>
          </a:bodyPr>
          <a:lstStyle/>
          <a:p>
            <a:r>
              <a:rPr lang="en-US" sz="1800" b="0" i="0">
                <a:effectLst/>
              </a:rPr>
              <a:t>[</a:t>
            </a:r>
            <a:r>
              <a:rPr lang="en-US" sz="1800"/>
              <a:t>Wilkinson et al 2016]</a:t>
            </a:r>
            <a:endParaRPr lang="en-US"/>
          </a:p>
        </p:txBody>
      </p:sp>
      <p:pic>
        <p:nvPicPr>
          <p:cNvPr id="9" name="Picture 8">
            <a:extLst>
              <a:ext uri="{FF2B5EF4-FFF2-40B4-BE49-F238E27FC236}">
                <a16:creationId xmlns:a16="http://schemas.microsoft.com/office/drawing/2014/main" id="{4D211692-D5BA-4AA1-8ABC-263FE0EAD715}"/>
              </a:ext>
            </a:extLst>
          </p:cNvPr>
          <p:cNvPicPr>
            <a:picLocks noChangeAspect="1"/>
          </p:cNvPicPr>
          <p:nvPr/>
        </p:nvPicPr>
        <p:blipFill>
          <a:blip r:embed="rId4"/>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2888978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sz="4400"/>
              <a:t>Fairness in ML Deployment</a:t>
            </a:r>
            <a:endParaRPr lang="en-US"/>
          </a:p>
        </p:txBody>
      </p:sp>
      <p:sp>
        <p:nvSpPr>
          <p:cNvPr id="4" name="Content Placeholder 2">
            <a:extLst>
              <a:ext uri="{FF2B5EF4-FFF2-40B4-BE49-F238E27FC236}">
                <a16:creationId xmlns:a16="http://schemas.microsoft.com/office/drawing/2014/main" id="{724F3D65-3C1D-47FE-88C0-CF879758B02E}"/>
              </a:ext>
            </a:extLst>
          </p:cNvPr>
          <p:cNvSpPr txBox="1">
            <a:spLocks/>
          </p:cNvSpPr>
          <p:nvPr/>
        </p:nvSpPr>
        <p:spPr>
          <a:xfrm>
            <a:off x="657045" y="1177210"/>
            <a:ext cx="7134405" cy="5475129"/>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Continually monitor the ML pipeline</a:t>
            </a:r>
          </a:p>
          <a:p>
            <a:pPr lvl="1"/>
            <a:r>
              <a:rPr lang="en-US"/>
              <a:t>Does the training data, test data and the data in deployment match</a:t>
            </a:r>
          </a:p>
          <a:p>
            <a:pPr lvl="1"/>
            <a:r>
              <a:rPr lang="en-US"/>
              <a:t>User reports with fairness metrics</a:t>
            </a:r>
          </a:p>
          <a:p>
            <a:pPr lvl="1"/>
            <a:r>
              <a:rPr lang="en-US"/>
              <a:t>Evolution of values of fairness metrics over time</a:t>
            </a:r>
          </a:p>
          <a:p>
            <a:pPr lvl="1"/>
            <a:r>
              <a:rPr lang="en-US"/>
              <a:t>Triggers when value go below given thresholds</a:t>
            </a:r>
          </a:p>
          <a:p>
            <a:r>
              <a:rPr lang="en-US"/>
              <a:t>Having diverse stakeholders to audit system for fairness</a:t>
            </a:r>
          </a:p>
          <a:p>
            <a:r>
              <a:rPr lang="en-US"/>
              <a:t>Tools and for determining data/label  drift</a:t>
            </a:r>
          </a:p>
          <a:p>
            <a:r>
              <a:rPr lang="en-US"/>
              <a:t>Periodically audit system for bias</a:t>
            </a:r>
          </a:p>
          <a:p>
            <a:r>
              <a:rPr lang="en-US"/>
              <a:t>Database of user complaints</a:t>
            </a:r>
          </a:p>
          <a:p>
            <a:endParaRPr lang="en-US"/>
          </a:p>
        </p:txBody>
      </p:sp>
      <p:sp>
        <p:nvSpPr>
          <p:cNvPr id="3" name="TextBox 2">
            <a:extLst>
              <a:ext uri="{FF2B5EF4-FFF2-40B4-BE49-F238E27FC236}">
                <a16:creationId xmlns:a16="http://schemas.microsoft.com/office/drawing/2014/main" id="{552327D1-7CD6-4AE7-855E-7448FE2B5347}"/>
              </a:ext>
            </a:extLst>
          </p:cNvPr>
          <p:cNvSpPr txBox="1"/>
          <p:nvPr/>
        </p:nvSpPr>
        <p:spPr>
          <a:xfrm>
            <a:off x="5229225" y="6206807"/>
            <a:ext cx="1996509" cy="369332"/>
          </a:xfrm>
          <a:prstGeom prst="rect">
            <a:avLst/>
          </a:prstGeom>
          <a:noFill/>
        </p:spPr>
        <p:txBody>
          <a:bodyPr wrap="none" rtlCol="0">
            <a:spAutoFit/>
          </a:bodyPr>
          <a:lstStyle/>
          <a:p>
            <a:r>
              <a:rPr lang="en-US"/>
              <a:t>[Cramer et al 2019]</a:t>
            </a:r>
          </a:p>
        </p:txBody>
      </p:sp>
      <p:pic>
        <p:nvPicPr>
          <p:cNvPr id="9" name="Picture 8" descr="Diagram&#10;&#10;Description automatically generated">
            <a:extLst>
              <a:ext uri="{FF2B5EF4-FFF2-40B4-BE49-F238E27FC236}">
                <a16:creationId xmlns:a16="http://schemas.microsoft.com/office/drawing/2014/main" id="{C52B858D-C952-41C3-B8D4-74E9A4638FF4}"/>
              </a:ext>
            </a:extLst>
          </p:cNvPr>
          <p:cNvPicPr>
            <a:picLocks noChangeAspect="1"/>
          </p:cNvPicPr>
          <p:nvPr/>
        </p:nvPicPr>
        <p:blipFill>
          <a:blip r:embed="rId3"/>
          <a:stretch>
            <a:fillRect/>
          </a:stretch>
        </p:blipFill>
        <p:spPr>
          <a:xfrm>
            <a:off x="7620000" y="1597829"/>
            <a:ext cx="4572000" cy="2894135"/>
          </a:xfrm>
          <a:prstGeom prst="rect">
            <a:avLst/>
          </a:prstGeom>
        </p:spPr>
      </p:pic>
      <p:sp>
        <p:nvSpPr>
          <p:cNvPr id="10" name="TextBox 9">
            <a:extLst>
              <a:ext uri="{FF2B5EF4-FFF2-40B4-BE49-F238E27FC236}">
                <a16:creationId xmlns:a16="http://schemas.microsoft.com/office/drawing/2014/main" id="{F030C4EF-44C9-4B69-9E9C-58834508F4C4}"/>
              </a:ext>
            </a:extLst>
          </p:cNvPr>
          <p:cNvSpPr txBox="1"/>
          <p:nvPr/>
        </p:nvSpPr>
        <p:spPr>
          <a:xfrm>
            <a:off x="7686675" y="4488124"/>
            <a:ext cx="1956498" cy="369332"/>
          </a:xfrm>
          <a:prstGeom prst="rect">
            <a:avLst/>
          </a:prstGeom>
          <a:noFill/>
        </p:spPr>
        <p:txBody>
          <a:bodyPr wrap="none" rtlCol="0">
            <a:spAutoFit/>
          </a:bodyPr>
          <a:lstStyle/>
          <a:p>
            <a:r>
              <a:rPr lang="en-US"/>
              <a:t>[Sculley et al 2015]</a:t>
            </a:r>
          </a:p>
        </p:txBody>
      </p:sp>
      <p:pic>
        <p:nvPicPr>
          <p:cNvPr id="11" name="Picture 10">
            <a:extLst>
              <a:ext uri="{FF2B5EF4-FFF2-40B4-BE49-F238E27FC236}">
                <a16:creationId xmlns:a16="http://schemas.microsoft.com/office/drawing/2014/main" id="{867CC348-009C-4A86-9EF6-E1EA0AB0C101}"/>
              </a:ext>
            </a:extLst>
          </p:cNvPr>
          <p:cNvPicPr>
            <a:picLocks noChangeAspect="1"/>
          </p:cNvPicPr>
          <p:nvPr/>
        </p:nvPicPr>
        <p:blipFill>
          <a:blip r:embed="rId4"/>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33148934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Comprehension, Cognition and AI Fairness</a:t>
            </a:r>
          </a:p>
        </p:txBody>
      </p:sp>
      <p:sp>
        <p:nvSpPr>
          <p:cNvPr id="5" name="TextBox 4">
            <a:extLst>
              <a:ext uri="{FF2B5EF4-FFF2-40B4-BE49-F238E27FC236}">
                <a16:creationId xmlns:a16="http://schemas.microsoft.com/office/drawing/2014/main" id="{2A1B275C-4F3F-4CC4-A09B-7A288A337436}"/>
              </a:ext>
            </a:extLst>
          </p:cNvPr>
          <p:cNvSpPr txBox="1"/>
          <p:nvPr/>
        </p:nvSpPr>
        <p:spPr>
          <a:xfrm>
            <a:off x="631208" y="1576654"/>
            <a:ext cx="10515599" cy="4401205"/>
          </a:xfrm>
          <a:prstGeom prst="rect">
            <a:avLst/>
          </a:prstGeom>
          <a:noFill/>
        </p:spPr>
        <p:txBody>
          <a:bodyPr wrap="square">
            <a:spAutoFit/>
          </a:bodyPr>
          <a:lstStyle/>
          <a:p>
            <a:pPr marL="285750" indent="-285750">
              <a:buFont typeface="Arial" panose="020B0604020202020204" pitchFamily="34" charset="0"/>
              <a:buChar char="•"/>
            </a:pPr>
            <a:r>
              <a:rPr lang="en-US" sz="2800"/>
              <a:t>Since fairness metrics and fair models are likely to be used by non-experts it is important to gauge an average person’s understanding of fairness</a:t>
            </a:r>
          </a:p>
          <a:p>
            <a:pPr marL="285750" indent="-285750">
              <a:buFont typeface="Arial" panose="020B0604020202020204" pitchFamily="34" charset="0"/>
              <a:buChar char="•"/>
            </a:pPr>
            <a:r>
              <a:rPr lang="en-US" sz="2800"/>
              <a:t>Studies have found that “comprehension is lower for equal opportunity, false negative rate than other definitions”</a:t>
            </a:r>
          </a:p>
          <a:p>
            <a:pPr marL="285750" indent="-285750">
              <a:buFont typeface="Arial" panose="020B0604020202020204" pitchFamily="34" charset="0"/>
              <a:buChar char="•"/>
            </a:pPr>
            <a:r>
              <a:rPr lang="en-US" sz="2800"/>
              <a:t>Education is a strong predictor of comprehension of fairness metrics (Problem: Marginalized are more likely to be affected)</a:t>
            </a:r>
          </a:p>
          <a:p>
            <a:pPr marL="285750" indent="-285750">
              <a:buFont typeface="Arial" panose="020B0604020202020204" pitchFamily="34" charset="0"/>
              <a:buChar char="•"/>
            </a:pPr>
            <a:r>
              <a:rPr lang="en-US" sz="2800"/>
              <a:t>Those with the “weakest comprehension of fairness metrics also express the least negative sentiment toward them”</a:t>
            </a:r>
          </a:p>
          <a:p>
            <a:pPr algn="r"/>
            <a:r>
              <a:rPr lang="en-US" sz="2800"/>
              <a:t>[</a:t>
            </a:r>
            <a:r>
              <a:rPr lang="en-US" sz="2800" err="1"/>
              <a:t>Saha</a:t>
            </a:r>
            <a:r>
              <a:rPr lang="en-US" sz="2800"/>
              <a:t> et al 2020]</a:t>
            </a:r>
          </a:p>
        </p:txBody>
      </p:sp>
      <p:pic>
        <p:nvPicPr>
          <p:cNvPr id="6" name="Picture 5">
            <a:extLst>
              <a:ext uri="{FF2B5EF4-FFF2-40B4-BE49-F238E27FC236}">
                <a16:creationId xmlns:a16="http://schemas.microsoft.com/office/drawing/2014/main" id="{C7A1D3A0-E82E-4D9A-85C2-DE1C470A965B}"/>
              </a:ext>
            </a:extLst>
          </p:cNvPr>
          <p:cNvPicPr>
            <a:picLocks noChangeAspect="1"/>
          </p:cNvPicPr>
          <p:nvPr/>
        </p:nvPicPr>
        <p:blipFill>
          <a:blip r:embed="rId3"/>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3111054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2BD4-DA7C-4B35-A4B4-DA6C75B99033}"/>
              </a:ext>
            </a:extLst>
          </p:cNvPr>
          <p:cNvSpPr>
            <a:spLocks noGrp="1"/>
          </p:cNvSpPr>
          <p:nvPr>
            <p:ph type="title"/>
          </p:nvPr>
        </p:nvSpPr>
        <p:spPr/>
        <p:txBody>
          <a:bodyPr/>
          <a:lstStyle/>
          <a:p>
            <a:r>
              <a:rPr lang="en-US"/>
              <a:t>Making AI Fair in an Unfair World?</a:t>
            </a:r>
          </a:p>
        </p:txBody>
      </p:sp>
      <p:sp>
        <p:nvSpPr>
          <p:cNvPr id="3" name="Rectangle 2">
            <a:extLst>
              <a:ext uri="{FF2B5EF4-FFF2-40B4-BE49-F238E27FC236}">
                <a16:creationId xmlns:a16="http://schemas.microsoft.com/office/drawing/2014/main" id="{9EAD5A11-6296-4685-8B76-DE44A048BDFA}"/>
              </a:ext>
            </a:extLst>
          </p:cNvPr>
          <p:cNvSpPr/>
          <p:nvPr/>
        </p:nvSpPr>
        <p:spPr>
          <a:xfrm>
            <a:off x="398583" y="1417003"/>
            <a:ext cx="7793695" cy="4401205"/>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en-US" sz="2800" dirty="0">
                <a:latin typeface="Calibri"/>
                <a:ea typeface="Calibri" panose="020F0502020204030204" pitchFamily="34" charset="0"/>
                <a:cs typeface="Times New Roman"/>
              </a:rPr>
              <a:t>Humans are biased and discrimination is a universal phenomenon</a:t>
            </a:r>
          </a:p>
          <a:p>
            <a:pPr marL="342900" indent="-342900">
              <a:buFont typeface="Arial" panose="020B0604020202020204" pitchFamily="34" charset="0"/>
              <a:buChar char="•"/>
            </a:pPr>
            <a:r>
              <a:rPr lang="en-US" sz="2800" dirty="0">
                <a:latin typeface="Calibri"/>
                <a:cs typeface="Times New Roman"/>
              </a:rPr>
              <a:t>People have implicit and explicit biases which permeate socio-technical systems</a:t>
            </a:r>
          </a:p>
          <a:p>
            <a:pPr marL="342900" indent="-342900">
              <a:buFont typeface="Arial" panose="020B0604020202020204" pitchFamily="34" charset="0"/>
              <a:buChar char="•"/>
            </a:pPr>
            <a:r>
              <a:rPr lang="en-US" sz="2800" dirty="0">
                <a:latin typeface="Calibri"/>
                <a:cs typeface="Times New Roman"/>
              </a:rPr>
              <a:t>Data points in healthcare represent human lives that may be affected by algorithmic decisions</a:t>
            </a:r>
          </a:p>
          <a:p>
            <a:pPr marL="342900" indent="-342900">
              <a:buFont typeface="Arial" panose="020B0604020202020204" pitchFamily="34" charset="0"/>
              <a:buChar char="•"/>
            </a:pPr>
            <a:r>
              <a:rPr lang="en-US" sz="2800" dirty="0">
                <a:effectLst/>
              </a:rPr>
              <a:t>Thoughtful development and implementation of AI and models is required before AI in healthcare becomes pervasive</a:t>
            </a:r>
            <a:endParaRPr lang="en-US" sz="2800" dirty="0">
              <a:cs typeface="Times New Roman" panose="02020603050405020304" pitchFamily="18" charset="0"/>
            </a:endParaRPr>
          </a:p>
          <a:p>
            <a:pPr marL="342900" indent="-342900">
              <a:buFont typeface="Arial" panose="020B0604020202020204" pitchFamily="34" charset="0"/>
              <a:buChar char="•"/>
            </a:pPr>
            <a:endParaRPr lang="en-US" sz="2800"/>
          </a:p>
        </p:txBody>
      </p:sp>
      <p:pic>
        <p:nvPicPr>
          <p:cNvPr id="7" name="Picture 6" descr="A picture containing text&#10;&#10;Description automatically generated">
            <a:extLst>
              <a:ext uri="{FF2B5EF4-FFF2-40B4-BE49-F238E27FC236}">
                <a16:creationId xmlns:a16="http://schemas.microsoft.com/office/drawing/2014/main" id="{68889C5E-7083-46AF-9E7D-CB480E8D51F4}"/>
              </a:ext>
            </a:extLst>
          </p:cNvPr>
          <p:cNvPicPr>
            <a:picLocks noChangeAspect="1"/>
          </p:cNvPicPr>
          <p:nvPr/>
        </p:nvPicPr>
        <p:blipFill rotWithShape="1">
          <a:blip r:embed="rId2"/>
          <a:srcRect l="35135" t="10612" r="25871" b="8776"/>
          <a:stretch/>
        </p:blipFill>
        <p:spPr>
          <a:xfrm>
            <a:off x="8369559" y="1511559"/>
            <a:ext cx="3219061" cy="4422712"/>
          </a:xfrm>
          <a:prstGeom prst="rect">
            <a:avLst/>
          </a:prstGeom>
        </p:spPr>
      </p:pic>
    </p:spTree>
    <p:extLst>
      <p:ext uri="{BB962C8B-B14F-4D97-AF65-F5344CB8AC3E}">
        <p14:creationId xmlns:p14="http://schemas.microsoft.com/office/powerpoint/2010/main" val="7096742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normAutofit/>
          </a:bodyPr>
          <a:lstStyle/>
          <a:p>
            <a:r>
              <a:rPr lang="en-US" dirty="0"/>
              <a:t>How should algorithms be regulated?</a:t>
            </a:r>
          </a:p>
        </p:txBody>
      </p:sp>
      <p:pic>
        <p:nvPicPr>
          <p:cNvPr id="8" name="Picture 7">
            <a:extLst>
              <a:ext uri="{FF2B5EF4-FFF2-40B4-BE49-F238E27FC236}">
                <a16:creationId xmlns:a16="http://schemas.microsoft.com/office/drawing/2014/main" id="{D8A31F64-B16A-4BFC-93E1-16AE89C6C6A0}"/>
              </a:ext>
            </a:extLst>
          </p:cNvPr>
          <p:cNvPicPr>
            <a:picLocks noChangeAspect="1"/>
          </p:cNvPicPr>
          <p:nvPr/>
        </p:nvPicPr>
        <p:blipFill>
          <a:blip r:embed="rId3"/>
          <a:stretch>
            <a:fillRect/>
          </a:stretch>
        </p:blipFill>
        <p:spPr>
          <a:xfrm>
            <a:off x="11420341" y="126686"/>
            <a:ext cx="566348" cy="566348"/>
          </a:xfrm>
          <a:prstGeom prst="rect">
            <a:avLst/>
          </a:prstGeom>
        </p:spPr>
      </p:pic>
      <p:sp>
        <p:nvSpPr>
          <p:cNvPr id="6" name="Content Placeholder 2">
            <a:extLst>
              <a:ext uri="{FF2B5EF4-FFF2-40B4-BE49-F238E27FC236}">
                <a16:creationId xmlns:a16="http://schemas.microsoft.com/office/drawing/2014/main" id="{2200A049-0B7F-4DA4-B28B-B880C129D0BB}"/>
              </a:ext>
            </a:extLst>
          </p:cNvPr>
          <p:cNvSpPr txBox="1">
            <a:spLocks/>
          </p:cNvSpPr>
          <p:nvPr/>
        </p:nvSpPr>
        <p:spPr>
          <a:xfrm>
            <a:off x="593056" y="1417003"/>
            <a:ext cx="10515600" cy="498421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Side Effects: </a:t>
            </a:r>
            <a:r>
              <a:rPr lang="en-US" b="0" i="0">
                <a:solidFill>
                  <a:srgbClr val="000000"/>
                </a:solidFill>
                <a:effectLst/>
              </a:rPr>
              <a:t>Chemotherapy drugs can shrink a patient’s tumor but they can also have devastating side effects</a:t>
            </a:r>
          </a:p>
          <a:p>
            <a:r>
              <a:rPr lang="en-US" b="1">
                <a:solidFill>
                  <a:srgbClr val="000000"/>
                </a:solidFill>
              </a:rPr>
              <a:t>Different effect on different populations: </a:t>
            </a:r>
            <a:r>
              <a:rPr lang="en-US">
                <a:solidFill>
                  <a:srgbClr val="000000"/>
                </a:solidFill>
              </a:rPr>
              <a:t>The blood thinner clopidogrel does not work in the 75% of Pacific Islanders as their bodies do not produce the enzyme for drug activation</a:t>
            </a:r>
          </a:p>
          <a:p>
            <a:r>
              <a:rPr lang="en-US" b="1" i="0">
                <a:solidFill>
                  <a:srgbClr val="000000"/>
                </a:solidFill>
                <a:effectLst/>
              </a:rPr>
              <a:t>Understanding who the product is for: </a:t>
            </a:r>
            <a:r>
              <a:rPr lang="en-US" b="0" i="0">
                <a:solidFill>
                  <a:srgbClr val="000000"/>
                </a:solidFill>
                <a:effectLst/>
              </a:rPr>
              <a:t>Clinical researchers are required to “clearly define a drug’s target users so a prescribing clinician can have confidence that the drug has been successfully tested on similar patients.” </a:t>
            </a:r>
          </a:p>
          <a:p>
            <a:r>
              <a:rPr lang="en-US" b="1">
                <a:solidFill>
                  <a:srgbClr val="000000"/>
                </a:solidFill>
              </a:rPr>
              <a:t>Understanding how the product was developed: </a:t>
            </a:r>
            <a:r>
              <a:rPr lang="en-US">
                <a:solidFill>
                  <a:srgbClr val="000000"/>
                </a:solidFill>
              </a:rPr>
              <a:t>Clinical trials have mandatory reporting requirements to ensure transparency and to hold product developers accountable</a:t>
            </a:r>
            <a:endParaRPr lang="en-US"/>
          </a:p>
        </p:txBody>
      </p:sp>
      <p:sp>
        <p:nvSpPr>
          <p:cNvPr id="7" name="TextBox 6">
            <a:extLst>
              <a:ext uri="{FF2B5EF4-FFF2-40B4-BE49-F238E27FC236}">
                <a16:creationId xmlns:a16="http://schemas.microsoft.com/office/drawing/2014/main" id="{5185420A-5E01-4867-BE1D-C434F47D5180}"/>
              </a:ext>
            </a:extLst>
          </p:cNvPr>
          <p:cNvSpPr txBox="1"/>
          <p:nvPr/>
        </p:nvSpPr>
        <p:spPr>
          <a:xfrm>
            <a:off x="9185520" y="6031889"/>
            <a:ext cx="2234821" cy="369332"/>
          </a:xfrm>
          <a:prstGeom prst="rect">
            <a:avLst/>
          </a:prstGeom>
          <a:noFill/>
        </p:spPr>
        <p:txBody>
          <a:bodyPr wrap="square">
            <a:spAutoFit/>
          </a:bodyPr>
          <a:lstStyle/>
          <a:p>
            <a:r>
              <a:rPr lang="en-US"/>
              <a:t>[</a:t>
            </a:r>
            <a:r>
              <a:rPr lang="en-US" err="1"/>
              <a:t>Coravos</a:t>
            </a:r>
            <a:r>
              <a:rPr lang="en-US"/>
              <a:t> et al 2019]</a:t>
            </a:r>
          </a:p>
        </p:txBody>
      </p:sp>
    </p:spTree>
    <p:extLst>
      <p:ext uri="{BB962C8B-B14F-4D97-AF65-F5344CB8AC3E}">
        <p14:creationId xmlns:p14="http://schemas.microsoft.com/office/powerpoint/2010/main" val="39874332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Regulation: An FDA for ML and Algorithms?</a:t>
            </a:r>
          </a:p>
        </p:txBody>
      </p:sp>
      <p:sp>
        <p:nvSpPr>
          <p:cNvPr id="6" name="Content Placeholder 2">
            <a:extLst>
              <a:ext uri="{FF2B5EF4-FFF2-40B4-BE49-F238E27FC236}">
                <a16:creationId xmlns:a16="http://schemas.microsoft.com/office/drawing/2014/main" id="{2200A049-0B7F-4DA4-B28B-B880C129D0BB}"/>
              </a:ext>
            </a:extLst>
          </p:cNvPr>
          <p:cNvSpPr txBox="1">
            <a:spLocks/>
          </p:cNvSpPr>
          <p:nvPr/>
        </p:nvSpPr>
        <p:spPr>
          <a:xfrm>
            <a:off x="593056" y="1417003"/>
            <a:ext cx="10515600" cy="498421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rgbClr val="000000"/>
                </a:solidFill>
                <a:effectLst/>
              </a:rPr>
              <a:t>In drug development FDA enforces protocols for manufacturers to prove the safety and effectiveness of drug products before they go on the market</a:t>
            </a:r>
          </a:p>
          <a:p>
            <a:r>
              <a:rPr lang="en-US">
                <a:solidFill>
                  <a:srgbClr val="000000"/>
                </a:solidFill>
              </a:rPr>
              <a:t>Algorithms and ML models do no come with warning labels</a:t>
            </a:r>
          </a:p>
          <a:p>
            <a:r>
              <a:rPr lang="en-US"/>
              <a:t>Adverse Events: Drugs carry the risk of adverse events (injury, hospitalization etc.) A well-documented public reporting structure for handling such mishaps exists (as given by FDA) where reports of serious events like death, serious injury can be tracked</a:t>
            </a:r>
          </a:p>
          <a:p>
            <a:r>
              <a:rPr lang="en-US" b="0" i="0">
                <a:solidFill>
                  <a:srgbClr val="000000"/>
                </a:solidFill>
                <a:effectLst/>
              </a:rPr>
              <a:t>Ethical and quality control standards in healthcare: </a:t>
            </a:r>
            <a:r>
              <a:rPr lang="en-US" b="0" i="0" u="none" strike="noStrike">
                <a:effectLst/>
                <a:hlinkClick r:id="rId3"/>
              </a:rPr>
              <a:t>Good Clinical Practice (GCP)</a:t>
            </a:r>
            <a:r>
              <a:rPr lang="en-US" b="0" i="0">
                <a:solidFill>
                  <a:srgbClr val="000000"/>
                </a:solidFill>
                <a:effectLst/>
              </a:rPr>
              <a:t> for clinical trials, </a:t>
            </a:r>
            <a:r>
              <a:rPr lang="en-US" b="0" i="0" u="none" strike="noStrike">
                <a:effectLst/>
                <a:hlinkClick r:id="rId4"/>
              </a:rPr>
              <a:t>Good Manufacturing Practice (GMP)</a:t>
            </a:r>
            <a:r>
              <a:rPr lang="en-US" b="0" i="0">
                <a:solidFill>
                  <a:srgbClr val="000000"/>
                </a:solidFill>
                <a:effectLst/>
              </a:rPr>
              <a:t> for products, and </a:t>
            </a:r>
            <a:r>
              <a:rPr lang="en-US" b="0" i="0" u="none" strike="noStrike">
                <a:effectLst/>
                <a:hlinkClick r:id="rId5"/>
              </a:rPr>
              <a:t>Good Laboratory Practice (GLP)</a:t>
            </a:r>
            <a:r>
              <a:rPr lang="en-US" b="0" i="0">
                <a:solidFill>
                  <a:srgbClr val="000000"/>
                </a:solidFill>
                <a:effectLst/>
              </a:rPr>
              <a:t> for research laboratories</a:t>
            </a:r>
            <a:endParaRPr lang="en-US"/>
          </a:p>
          <a:p>
            <a:endParaRPr lang="en-US"/>
          </a:p>
          <a:p>
            <a:endParaRPr lang="en-US">
              <a:solidFill>
                <a:srgbClr val="000000"/>
              </a:solidFill>
            </a:endParaRPr>
          </a:p>
          <a:p>
            <a:endParaRPr lang="en-US"/>
          </a:p>
          <a:p>
            <a:endParaRPr lang="en-US">
              <a:solidFill>
                <a:srgbClr val="000000"/>
              </a:solidFill>
            </a:endParaRPr>
          </a:p>
        </p:txBody>
      </p:sp>
      <p:sp>
        <p:nvSpPr>
          <p:cNvPr id="5" name="TextBox 4">
            <a:extLst>
              <a:ext uri="{FF2B5EF4-FFF2-40B4-BE49-F238E27FC236}">
                <a16:creationId xmlns:a16="http://schemas.microsoft.com/office/drawing/2014/main" id="{48944141-AC23-48DC-AEC7-F4176996A412}"/>
              </a:ext>
            </a:extLst>
          </p:cNvPr>
          <p:cNvSpPr txBox="1"/>
          <p:nvPr/>
        </p:nvSpPr>
        <p:spPr>
          <a:xfrm>
            <a:off x="9185520" y="6031889"/>
            <a:ext cx="2234821" cy="369332"/>
          </a:xfrm>
          <a:prstGeom prst="rect">
            <a:avLst/>
          </a:prstGeom>
          <a:noFill/>
        </p:spPr>
        <p:txBody>
          <a:bodyPr wrap="square">
            <a:spAutoFit/>
          </a:bodyPr>
          <a:lstStyle/>
          <a:p>
            <a:r>
              <a:rPr lang="en-US"/>
              <a:t>[</a:t>
            </a:r>
            <a:r>
              <a:rPr lang="en-US" err="1"/>
              <a:t>Coravos</a:t>
            </a:r>
            <a:r>
              <a:rPr lang="en-US"/>
              <a:t> et al 2019]</a:t>
            </a:r>
          </a:p>
        </p:txBody>
      </p:sp>
      <p:pic>
        <p:nvPicPr>
          <p:cNvPr id="11" name="Picture 10">
            <a:extLst>
              <a:ext uri="{FF2B5EF4-FFF2-40B4-BE49-F238E27FC236}">
                <a16:creationId xmlns:a16="http://schemas.microsoft.com/office/drawing/2014/main" id="{47367494-5849-4953-9574-801A434346D4}"/>
              </a:ext>
            </a:extLst>
          </p:cNvPr>
          <p:cNvPicPr>
            <a:picLocks noChangeAspect="1"/>
          </p:cNvPicPr>
          <p:nvPr/>
        </p:nvPicPr>
        <p:blipFill>
          <a:blip r:embed="rId6"/>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42339330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Challenges &amp; Open Questions</a:t>
            </a:r>
          </a:p>
        </p:txBody>
      </p:sp>
      <p:pic>
        <p:nvPicPr>
          <p:cNvPr id="8" name="Picture 7">
            <a:extLst>
              <a:ext uri="{FF2B5EF4-FFF2-40B4-BE49-F238E27FC236}">
                <a16:creationId xmlns:a16="http://schemas.microsoft.com/office/drawing/2014/main" id="{D8A31F64-B16A-4BFC-93E1-16AE89C6C6A0}"/>
              </a:ext>
            </a:extLst>
          </p:cNvPr>
          <p:cNvPicPr>
            <a:picLocks noChangeAspect="1"/>
          </p:cNvPicPr>
          <p:nvPr/>
        </p:nvPicPr>
        <p:blipFill>
          <a:blip r:embed="rId3"/>
          <a:stretch>
            <a:fillRect/>
          </a:stretch>
        </p:blipFill>
        <p:spPr>
          <a:xfrm>
            <a:off x="11420341" y="126686"/>
            <a:ext cx="566348" cy="566348"/>
          </a:xfrm>
          <a:prstGeom prst="rect">
            <a:avLst/>
          </a:prstGeom>
        </p:spPr>
      </p:pic>
      <p:sp>
        <p:nvSpPr>
          <p:cNvPr id="4" name="Content Placeholder 2">
            <a:extLst>
              <a:ext uri="{FF2B5EF4-FFF2-40B4-BE49-F238E27FC236}">
                <a16:creationId xmlns:a16="http://schemas.microsoft.com/office/drawing/2014/main" id="{2711DA04-9E3B-4792-932A-DD9F24383FE2}"/>
              </a:ext>
            </a:extLst>
          </p:cNvPr>
          <p:cNvSpPr txBox="1">
            <a:spLocks/>
          </p:cNvSpPr>
          <p:nvPr/>
        </p:nvSpPr>
        <p:spPr>
          <a:xfrm>
            <a:off x="593056" y="1417003"/>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Which measures of fairness are most appropriate in a given context?</a:t>
            </a:r>
          </a:p>
          <a:p>
            <a:r>
              <a:rPr lang="en-US"/>
              <a:t>Which variables are legitimate grounds for differential treatment, and why? </a:t>
            </a:r>
          </a:p>
          <a:p>
            <a:r>
              <a:rPr lang="en-US"/>
              <a:t>When is disparity between groups acceptable and why? </a:t>
            </a:r>
          </a:p>
          <a:p>
            <a:r>
              <a:rPr lang="en-US"/>
              <a:t>Should fairness consist of maximizing equal probability of obtaining some benefit, or minimizing the harms to the least advantaged?</a:t>
            </a:r>
          </a:p>
          <a:p>
            <a:r>
              <a:rPr lang="en-US"/>
              <a:t>In making such tradeoffs, should the decision-maker consider only the harms and benefits imposed within the decision-making context, or also those faced by decision-subjects in other contexts? </a:t>
            </a:r>
          </a:p>
          <a:p>
            <a:endParaRPr lang="en-US"/>
          </a:p>
        </p:txBody>
      </p:sp>
      <p:sp>
        <p:nvSpPr>
          <p:cNvPr id="5" name="Rectangle 4">
            <a:extLst>
              <a:ext uri="{FF2B5EF4-FFF2-40B4-BE49-F238E27FC236}">
                <a16:creationId xmlns:a16="http://schemas.microsoft.com/office/drawing/2014/main" id="{B6D76BBB-CE69-481B-8FC2-4F6278F27CC6}"/>
              </a:ext>
            </a:extLst>
          </p:cNvPr>
          <p:cNvSpPr/>
          <p:nvPr/>
        </p:nvSpPr>
        <p:spPr>
          <a:xfrm>
            <a:off x="9046859" y="6176963"/>
            <a:ext cx="1358064" cy="369332"/>
          </a:xfrm>
          <a:prstGeom prst="rect">
            <a:avLst/>
          </a:prstGeom>
        </p:spPr>
        <p:txBody>
          <a:bodyPr wrap="none">
            <a:spAutoFit/>
          </a:bodyPr>
          <a:lstStyle/>
          <a:p>
            <a:pPr>
              <a:spcAft>
                <a:spcPts val="600"/>
              </a:spcAft>
            </a:pPr>
            <a:r>
              <a:rPr lang="en-US"/>
              <a:t>[</a:t>
            </a:r>
            <a:r>
              <a:rPr lang="en-US" err="1"/>
              <a:t>Binns</a:t>
            </a:r>
            <a:r>
              <a:rPr lang="en-US"/>
              <a:t> 2018]</a:t>
            </a:r>
          </a:p>
        </p:txBody>
      </p:sp>
    </p:spTree>
    <p:extLst>
      <p:ext uri="{BB962C8B-B14F-4D97-AF65-F5344CB8AC3E}">
        <p14:creationId xmlns:p14="http://schemas.microsoft.com/office/powerpoint/2010/main" val="7206928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Challenges &amp; Open Questions</a:t>
            </a:r>
          </a:p>
        </p:txBody>
      </p:sp>
      <p:pic>
        <p:nvPicPr>
          <p:cNvPr id="8" name="Picture 7">
            <a:extLst>
              <a:ext uri="{FF2B5EF4-FFF2-40B4-BE49-F238E27FC236}">
                <a16:creationId xmlns:a16="http://schemas.microsoft.com/office/drawing/2014/main" id="{D8A31F64-B16A-4BFC-93E1-16AE89C6C6A0}"/>
              </a:ext>
            </a:extLst>
          </p:cNvPr>
          <p:cNvPicPr>
            <a:picLocks noChangeAspect="1"/>
          </p:cNvPicPr>
          <p:nvPr/>
        </p:nvPicPr>
        <p:blipFill>
          <a:blip r:embed="rId3"/>
          <a:stretch>
            <a:fillRect/>
          </a:stretch>
        </p:blipFill>
        <p:spPr>
          <a:xfrm>
            <a:off x="11420341" y="126686"/>
            <a:ext cx="566348" cy="566348"/>
          </a:xfrm>
          <a:prstGeom prst="rect">
            <a:avLst/>
          </a:prstGeom>
        </p:spPr>
      </p:pic>
      <p:sp>
        <p:nvSpPr>
          <p:cNvPr id="4" name="Content Placeholder 2">
            <a:extLst>
              <a:ext uri="{FF2B5EF4-FFF2-40B4-BE49-F238E27FC236}">
                <a16:creationId xmlns:a16="http://schemas.microsoft.com/office/drawing/2014/main" id="{D2C5C0BD-4031-430B-8511-A14AC5B4F49C}"/>
              </a:ext>
            </a:extLst>
          </p:cNvPr>
          <p:cNvSpPr txBox="1">
            <a:spLocks/>
          </p:cNvSpPr>
          <p:nvPr/>
        </p:nvSpPr>
        <p:spPr>
          <a:xfrm>
            <a:off x="593056" y="1417003"/>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Many aspects of fairness not captured by metrics or data; how do we address those?</a:t>
            </a:r>
          </a:p>
          <a:p>
            <a:r>
              <a:rPr lang="en-US"/>
              <a:t>What relevance should past, future or inter-generational injustices have?</a:t>
            </a:r>
          </a:p>
          <a:p>
            <a:r>
              <a:rPr lang="en-US"/>
              <a:t>How to deal with Fairness Gerrymandering where there is insufficient data for modeling?</a:t>
            </a:r>
          </a:p>
          <a:p>
            <a:endParaRPr lang="en-US"/>
          </a:p>
        </p:txBody>
      </p:sp>
      <p:sp>
        <p:nvSpPr>
          <p:cNvPr id="5" name="Rectangle 4">
            <a:extLst>
              <a:ext uri="{FF2B5EF4-FFF2-40B4-BE49-F238E27FC236}">
                <a16:creationId xmlns:a16="http://schemas.microsoft.com/office/drawing/2014/main" id="{EF31EC81-29A1-4CB2-962C-F3916FE62F5C}"/>
              </a:ext>
            </a:extLst>
          </p:cNvPr>
          <p:cNvSpPr/>
          <p:nvPr/>
        </p:nvSpPr>
        <p:spPr>
          <a:xfrm>
            <a:off x="9046859" y="6176963"/>
            <a:ext cx="1358064" cy="369332"/>
          </a:xfrm>
          <a:prstGeom prst="rect">
            <a:avLst/>
          </a:prstGeom>
        </p:spPr>
        <p:txBody>
          <a:bodyPr wrap="none">
            <a:spAutoFit/>
          </a:bodyPr>
          <a:lstStyle/>
          <a:p>
            <a:pPr>
              <a:spcAft>
                <a:spcPts val="600"/>
              </a:spcAft>
            </a:pPr>
            <a:r>
              <a:rPr lang="en-US"/>
              <a:t>[</a:t>
            </a:r>
            <a:r>
              <a:rPr lang="en-US" err="1"/>
              <a:t>Binns</a:t>
            </a:r>
            <a:r>
              <a:rPr lang="en-US"/>
              <a:t> 2018]</a:t>
            </a:r>
          </a:p>
        </p:txBody>
      </p:sp>
    </p:spTree>
    <p:extLst>
      <p:ext uri="{BB962C8B-B14F-4D97-AF65-F5344CB8AC3E}">
        <p14:creationId xmlns:p14="http://schemas.microsoft.com/office/powerpoint/2010/main" val="13191771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8642F-2719-6747-8D40-0D6E4A750C6A}"/>
              </a:ext>
            </a:extLst>
          </p:cNvPr>
          <p:cNvSpPr>
            <a:spLocks noGrp="1"/>
          </p:cNvSpPr>
          <p:nvPr>
            <p:ph type="title"/>
          </p:nvPr>
        </p:nvSpPr>
        <p:spPr>
          <a:xfrm>
            <a:off x="838200" y="2886075"/>
            <a:ext cx="10515600" cy="1645603"/>
          </a:xfrm>
        </p:spPr>
        <p:txBody>
          <a:bodyPr>
            <a:noAutofit/>
          </a:bodyPr>
          <a:lstStyle/>
          <a:p>
            <a:r>
              <a:rPr lang="en-US" sz="6000"/>
              <a:t>Library Demo</a:t>
            </a:r>
            <a:endParaRPr lang="en-US"/>
          </a:p>
        </p:txBody>
      </p:sp>
    </p:spTree>
    <p:extLst>
      <p:ext uri="{BB962C8B-B14F-4D97-AF65-F5344CB8AC3E}">
        <p14:creationId xmlns:p14="http://schemas.microsoft.com/office/powerpoint/2010/main" val="6158006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err="1"/>
              <a:t>FairMLHealth</a:t>
            </a:r>
            <a:r>
              <a:rPr lang="en-US"/>
              <a:t> Library</a:t>
            </a:r>
          </a:p>
        </p:txBody>
      </p:sp>
      <p:sp>
        <p:nvSpPr>
          <p:cNvPr id="5" name="Content Placeholder 2">
            <a:extLst>
              <a:ext uri="{FF2B5EF4-FFF2-40B4-BE49-F238E27FC236}">
                <a16:creationId xmlns:a16="http://schemas.microsoft.com/office/drawing/2014/main" id="{DEC8A7D6-B4A2-459A-B297-172BA4544D24}"/>
              </a:ext>
            </a:extLst>
          </p:cNvPr>
          <p:cNvSpPr txBox="1">
            <a:spLocks/>
          </p:cNvSpPr>
          <p:nvPr/>
        </p:nvSpPr>
        <p:spPr>
          <a:xfrm>
            <a:off x="838200" y="1417003"/>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Vision</a:t>
            </a:r>
          </a:p>
          <a:p>
            <a:pPr lvl="1"/>
            <a:r>
              <a:rPr lang="en-US"/>
              <a:t>An extensible Python library dedicated to fairness in machine learning specifically tailored for healthcare with domain knowledge integration</a:t>
            </a:r>
          </a:p>
          <a:p>
            <a:r>
              <a:rPr lang="en-US"/>
              <a:t>Future Goals &amp; Milestones</a:t>
            </a:r>
          </a:p>
          <a:p>
            <a:pPr lvl="1"/>
            <a:r>
              <a:rPr lang="en-US"/>
              <a:t>Measurement of Fairness in Healthcare Applications</a:t>
            </a:r>
          </a:p>
          <a:p>
            <a:pPr lvl="1"/>
            <a:r>
              <a:rPr lang="en-US"/>
              <a:t>Comparison of classifiers for Fairness and Performance Trade-offs</a:t>
            </a:r>
          </a:p>
          <a:p>
            <a:pPr lvl="1"/>
            <a:r>
              <a:rPr lang="en-US"/>
              <a:t>Arbitrary comparison of protected classes and intersectional classes</a:t>
            </a:r>
          </a:p>
          <a:p>
            <a:r>
              <a:rPr lang="en-US"/>
              <a:t>Current Release: </a:t>
            </a:r>
            <a:r>
              <a:rPr lang="en-US" err="1"/>
              <a:t>FairMLHealth</a:t>
            </a:r>
            <a:r>
              <a:rPr lang="en-US"/>
              <a:t> 0.1: Alpha Release</a:t>
            </a:r>
          </a:p>
          <a:p>
            <a:pPr lvl="1"/>
            <a:r>
              <a:rPr lang="en-US"/>
              <a:t>Demonstration of measurement and comparison of fairness metrics for a publicly available dataset (MIMIC-3)</a:t>
            </a:r>
          </a:p>
          <a:p>
            <a:endParaRPr lang="en-US"/>
          </a:p>
        </p:txBody>
      </p:sp>
    </p:spTree>
    <p:extLst>
      <p:ext uri="{BB962C8B-B14F-4D97-AF65-F5344CB8AC3E}">
        <p14:creationId xmlns:p14="http://schemas.microsoft.com/office/powerpoint/2010/main" val="8707367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E2DB3-68C7-574F-A891-175B2A50C8AC}"/>
              </a:ext>
            </a:extLst>
          </p:cNvPr>
          <p:cNvSpPr>
            <a:spLocks noGrp="1"/>
          </p:cNvSpPr>
          <p:nvPr>
            <p:ph type="title"/>
          </p:nvPr>
        </p:nvSpPr>
        <p:spPr/>
        <p:txBody>
          <a:bodyPr/>
          <a:lstStyle/>
          <a:p>
            <a:r>
              <a:rPr lang="en-US"/>
              <a:t>FairMLHealth Library</a:t>
            </a:r>
          </a:p>
        </p:txBody>
      </p:sp>
      <p:pic>
        <p:nvPicPr>
          <p:cNvPr id="5" name="Picture 4" descr="A screenshot of a social media post&#10;&#10;Description automatically generated">
            <a:extLst>
              <a:ext uri="{FF2B5EF4-FFF2-40B4-BE49-F238E27FC236}">
                <a16:creationId xmlns:a16="http://schemas.microsoft.com/office/drawing/2014/main" id="{B7746ACF-153B-B744-9C76-1B242AA9344E}"/>
              </a:ext>
            </a:extLst>
          </p:cNvPr>
          <p:cNvPicPr>
            <a:picLocks noChangeAspect="1"/>
          </p:cNvPicPr>
          <p:nvPr/>
        </p:nvPicPr>
        <p:blipFill>
          <a:blip r:embed="rId2"/>
          <a:stretch>
            <a:fillRect/>
          </a:stretch>
        </p:blipFill>
        <p:spPr>
          <a:xfrm>
            <a:off x="981075" y="1463674"/>
            <a:ext cx="5492629" cy="3158385"/>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F21F543D-5F90-254A-84B1-EDC242FCB81C}"/>
              </a:ext>
            </a:extLst>
          </p:cNvPr>
          <p:cNvPicPr>
            <a:picLocks noChangeAspect="1"/>
          </p:cNvPicPr>
          <p:nvPr/>
        </p:nvPicPr>
        <p:blipFill>
          <a:blip r:embed="rId3"/>
          <a:stretch>
            <a:fillRect/>
          </a:stretch>
        </p:blipFill>
        <p:spPr>
          <a:xfrm>
            <a:off x="9045454" y="756866"/>
            <a:ext cx="2478486" cy="1554480"/>
          </a:xfrm>
          <a:prstGeom prst="rect">
            <a:avLst/>
          </a:prstGeom>
        </p:spPr>
      </p:pic>
      <p:pic>
        <p:nvPicPr>
          <p:cNvPr id="6" name="Picture 5" descr="A person wearing a suit and tie&#10;&#10;Description automatically generated">
            <a:extLst>
              <a:ext uri="{FF2B5EF4-FFF2-40B4-BE49-F238E27FC236}">
                <a16:creationId xmlns:a16="http://schemas.microsoft.com/office/drawing/2014/main" id="{7A5FC5F2-D295-9440-9FF2-A0B406518B35}"/>
              </a:ext>
            </a:extLst>
          </p:cNvPr>
          <p:cNvPicPr>
            <a:picLocks noChangeAspect="1"/>
          </p:cNvPicPr>
          <p:nvPr/>
        </p:nvPicPr>
        <p:blipFill rotWithShape="1">
          <a:blip r:embed="rId4"/>
          <a:srcRect l="22100"/>
          <a:stretch/>
        </p:blipFill>
        <p:spPr>
          <a:xfrm>
            <a:off x="6600949" y="4715569"/>
            <a:ext cx="1635668" cy="1828800"/>
          </a:xfrm>
          <a:prstGeom prst="rect">
            <a:avLst/>
          </a:prstGeom>
        </p:spPr>
      </p:pic>
      <p:pic>
        <p:nvPicPr>
          <p:cNvPr id="8" name="Picture 7" descr="A person wearing glasses and looking at the camera&#10;&#10;Description automatically generated">
            <a:extLst>
              <a:ext uri="{FF2B5EF4-FFF2-40B4-BE49-F238E27FC236}">
                <a16:creationId xmlns:a16="http://schemas.microsoft.com/office/drawing/2014/main" id="{48A6DD0F-4374-8A41-9218-2711D6753130}"/>
              </a:ext>
            </a:extLst>
          </p:cNvPr>
          <p:cNvPicPr>
            <a:picLocks noChangeAspect="1"/>
          </p:cNvPicPr>
          <p:nvPr/>
        </p:nvPicPr>
        <p:blipFill>
          <a:blip r:embed="rId5"/>
          <a:stretch>
            <a:fillRect/>
          </a:stretch>
        </p:blipFill>
        <p:spPr>
          <a:xfrm>
            <a:off x="981075" y="4715569"/>
            <a:ext cx="1725988" cy="1828800"/>
          </a:xfrm>
          <a:prstGeom prst="rect">
            <a:avLst/>
          </a:prstGeom>
        </p:spPr>
      </p:pic>
      <p:pic>
        <p:nvPicPr>
          <p:cNvPr id="10" name="Picture 9" descr="A person smiling for the camera&#10;&#10;Description automatically generated">
            <a:extLst>
              <a:ext uri="{FF2B5EF4-FFF2-40B4-BE49-F238E27FC236}">
                <a16:creationId xmlns:a16="http://schemas.microsoft.com/office/drawing/2014/main" id="{C0EF1DF0-1340-6E4B-99AD-FE09BCEC76FE}"/>
              </a:ext>
            </a:extLst>
          </p:cNvPr>
          <p:cNvPicPr>
            <a:picLocks noChangeAspect="1"/>
          </p:cNvPicPr>
          <p:nvPr/>
        </p:nvPicPr>
        <p:blipFill rotWithShape="1">
          <a:blip r:embed="rId6"/>
          <a:srcRect t="13955" r="8861" b="19200"/>
          <a:stretch/>
        </p:blipFill>
        <p:spPr>
          <a:xfrm>
            <a:off x="8350020" y="4708323"/>
            <a:ext cx="1658222" cy="1828800"/>
          </a:xfrm>
          <a:prstGeom prst="rect">
            <a:avLst/>
          </a:prstGeom>
        </p:spPr>
      </p:pic>
      <p:pic>
        <p:nvPicPr>
          <p:cNvPr id="14" name="Picture 13" descr="A person wearing glasses and smiling at the camera&#10;&#10;Description automatically generated">
            <a:extLst>
              <a:ext uri="{FF2B5EF4-FFF2-40B4-BE49-F238E27FC236}">
                <a16:creationId xmlns:a16="http://schemas.microsoft.com/office/drawing/2014/main" id="{FC95C722-C749-AB4D-8366-36662E28FAD4}"/>
              </a:ext>
            </a:extLst>
          </p:cNvPr>
          <p:cNvPicPr>
            <a:picLocks noChangeAspect="1"/>
          </p:cNvPicPr>
          <p:nvPr/>
        </p:nvPicPr>
        <p:blipFill rotWithShape="1">
          <a:blip r:embed="rId7"/>
          <a:srcRect l="-1" t="8132" r="1019"/>
          <a:stretch/>
        </p:blipFill>
        <p:spPr>
          <a:xfrm>
            <a:off x="4814507" y="4708323"/>
            <a:ext cx="1647120" cy="1828800"/>
          </a:xfrm>
          <a:prstGeom prst="rect">
            <a:avLst/>
          </a:prstGeom>
        </p:spPr>
      </p:pic>
      <p:pic>
        <p:nvPicPr>
          <p:cNvPr id="16" name="Picture 15" descr="A close up of a person&#10;&#10;Description automatically generated">
            <a:extLst>
              <a:ext uri="{FF2B5EF4-FFF2-40B4-BE49-F238E27FC236}">
                <a16:creationId xmlns:a16="http://schemas.microsoft.com/office/drawing/2014/main" id="{305CFB2B-D507-5B4B-8030-BC1440376DF3}"/>
              </a:ext>
            </a:extLst>
          </p:cNvPr>
          <p:cNvPicPr>
            <a:picLocks noChangeAspect="1"/>
          </p:cNvPicPr>
          <p:nvPr/>
        </p:nvPicPr>
        <p:blipFill>
          <a:blip r:embed="rId8"/>
          <a:stretch>
            <a:fillRect/>
          </a:stretch>
        </p:blipFill>
        <p:spPr>
          <a:xfrm>
            <a:off x="2846385" y="4708323"/>
            <a:ext cx="1828800" cy="1828800"/>
          </a:xfrm>
          <a:prstGeom prst="rect">
            <a:avLst/>
          </a:prstGeom>
        </p:spPr>
      </p:pic>
      <p:pic>
        <p:nvPicPr>
          <p:cNvPr id="7" name="Picture 6" descr="A person looking at the camera&#10;&#10;Description automatically generated">
            <a:extLst>
              <a:ext uri="{FF2B5EF4-FFF2-40B4-BE49-F238E27FC236}">
                <a16:creationId xmlns:a16="http://schemas.microsoft.com/office/drawing/2014/main" id="{AAA1176F-B116-0741-A1F9-93DBD8EA96A7}"/>
              </a:ext>
            </a:extLst>
          </p:cNvPr>
          <p:cNvPicPr>
            <a:picLocks noChangeAspect="1"/>
          </p:cNvPicPr>
          <p:nvPr/>
        </p:nvPicPr>
        <p:blipFill>
          <a:blip r:embed="rId9"/>
          <a:stretch>
            <a:fillRect/>
          </a:stretch>
        </p:blipFill>
        <p:spPr>
          <a:xfrm>
            <a:off x="10121645" y="4715569"/>
            <a:ext cx="1371129" cy="1828800"/>
          </a:xfrm>
          <a:prstGeom prst="rect">
            <a:avLst/>
          </a:prstGeom>
        </p:spPr>
      </p:pic>
      <p:pic>
        <p:nvPicPr>
          <p:cNvPr id="11" name="Picture 10" descr="A person sitting on a rock&#10;&#10;Description automatically generated">
            <a:extLst>
              <a:ext uri="{FF2B5EF4-FFF2-40B4-BE49-F238E27FC236}">
                <a16:creationId xmlns:a16="http://schemas.microsoft.com/office/drawing/2014/main" id="{2BCE55E2-4F4C-6548-8928-68B40B4F189C}"/>
              </a:ext>
            </a:extLst>
          </p:cNvPr>
          <p:cNvPicPr>
            <a:picLocks noChangeAspect="1"/>
          </p:cNvPicPr>
          <p:nvPr/>
        </p:nvPicPr>
        <p:blipFill>
          <a:blip r:embed="rId10"/>
          <a:stretch>
            <a:fillRect/>
          </a:stretch>
        </p:blipFill>
        <p:spPr>
          <a:xfrm>
            <a:off x="6616579" y="756866"/>
            <a:ext cx="2286000" cy="2286000"/>
          </a:xfrm>
          <a:prstGeom prst="rect">
            <a:avLst/>
          </a:prstGeom>
        </p:spPr>
      </p:pic>
    </p:spTree>
    <p:extLst>
      <p:ext uri="{BB962C8B-B14F-4D97-AF65-F5344CB8AC3E}">
        <p14:creationId xmlns:p14="http://schemas.microsoft.com/office/powerpoint/2010/main" val="29537503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8642F-2719-6747-8D40-0D6E4A750C6A}"/>
              </a:ext>
            </a:extLst>
          </p:cNvPr>
          <p:cNvSpPr>
            <a:spLocks noGrp="1"/>
          </p:cNvSpPr>
          <p:nvPr>
            <p:ph type="title"/>
          </p:nvPr>
        </p:nvSpPr>
        <p:spPr>
          <a:xfrm>
            <a:off x="838200" y="2886075"/>
            <a:ext cx="10515600" cy="1645603"/>
          </a:xfrm>
        </p:spPr>
        <p:txBody>
          <a:bodyPr>
            <a:noAutofit/>
          </a:bodyPr>
          <a:lstStyle/>
          <a:p>
            <a:r>
              <a:rPr lang="en-US" sz="6000"/>
              <a:t>Recap &amp; Conclusion</a:t>
            </a:r>
            <a:endParaRPr lang="en-US"/>
          </a:p>
        </p:txBody>
      </p:sp>
    </p:spTree>
    <p:extLst>
      <p:ext uri="{BB962C8B-B14F-4D97-AF65-F5344CB8AC3E}">
        <p14:creationId xmlns:p14="http://schemas.microsoft.com/office/powerpoint/2010/main" val="39247806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1E237-DFD2-0341-A77B-B1F846E0253F}"/>
              </a:ext>
            </a:extLst>
          </p:cNvPr>
          <p:cNvSpPr>
            <a:spLocks noGrp="1"/>
          </p:cNvSpPr>
          <p:nvPr>
            <p:ph type="title"/>
          </p:nvPr>
        </p:nvSpPr>
        <p:spPr/>
        <p:txBody>
          <a:bodyPr/>
          <a:lstStyle/>
          <a:p>
            <a:r>
              <a:rPr lang="en-US"/>
              <a:t>Recap</a:t>
            </a:r>
          </a:p>
        </p:txBody>
      </p:sp>
      <p:sp>
        <p:nvSpPr>
          <p:cNvPr id="3" name="Content Placeholder 2">
            <a:extLst>
              <a:ext uri="{FF2B5EF4-FFF2-40B4-BE49-F238E27FC236}">
                <a16:creationId xmlns:a16="http://schemas.microsoft.com/office/drawing/2014/main" id="{686A11F0-3AA7-6646-BDAE-6DB6489DE647}"/>
              </a:ext>
            </a:extLst>
          </p:cNvPr>
          <p:cNvSpPr>
            <a:spLocks noGrp="1"/>
          </p:cNvSpPr>
          <p:nvPr>
            <p:ph idx="4294967295"/>
          </p:nvPr>
        </p:nvSpPr>
        <p:spPr>
          <a:xfrm>
            <a:off x="477672" y="1825625"/>
            <a:ext cx="10037928" cy="4351338"/>
          </a:xfrm>
        </p:spPr>
        <p:txBody>
          <a:bodyPr/>
          <a:lstStyle/>
          <a:p>
            <a:r>
              <a:rPr lang="en-US" sz="3200"/>
              <a:t>Foundations: Fairness in Healthcare ML</a:t>
            </a:r>
          </a:p>
          <a:p>
            <a:r>
              <a:rPr lang="en-US" sz="3200"/>
              <a:t>Measurement &amp; Mismeasurement of Fairness</a:t>
            </a:r>
          </a:p>
          <a:p>
            <a:r>
              <a:rPr lang="en-US" sz="3200"/>
              <a:t>Operationalizing Fairness in Healthcare ML</a:t>
            </a:r>
          </a:p>
          <a:p>
            <a:r>
              <a:rPr lang="en-US" sz="3200"/>
              <a:t>Best Practices</a:t>
            </a:r>
          </a:p>
          <a:p>
            <a:r>
              <a:rPr lang="en-US" sz="3200"/>
              <a:t>Library Demo</a:t>
            </a:r>
          </a:p>
          <a:p>
            <a:r>
              <a:rPr lang="en-US" sz="3200"/>
              <a:t>Conclusion</a:t>
            </a:r>
          </a:p>
          <a:p>
            <a:pPr marL="0" indent="0">
              <a:buNone/>
            </a:pPr>
            <a:endParaRPr lang="en-US"/>
          </a:p>
          <a:p>
            <a:endParaRPr lang="en-US"/>
          </a:p>
        </p:txBody>
      </p:sp>
    </p:spTree>
    <p:extLst>
      <p:ext uri="{BB962C8B-B14F-4D97-AF65-F5344CB8AC3E}">
        <p14:creationId xmlns:p14="http://schemas.microsoft.com/office/powerpoint/2010/main" val="300160255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4E712-837B-6444-9A2D-42146BFA1E5D}"/>
              </a:ext>
            </a:extLst>
          </p:cNvPr>
          <p:cNvSpPr>
            <a:spLocks noGrp="1"/>
          </p:cNvSpPr>
          <p:nvPr>
            <p:ph type="title"/>
          </p:nvPr>
        </p:nvSpPr>
        <p:spPr/>
        <p:txBody>
          <a:bodyPr/>
          <a:lstStyle/>
          <a:p>
            <a:r>
              <a:rPr lang="en-US"/>
              <a:t>Call to Action: Datasets</a:t>
            </a:r>
          </a:p>
        </p:txBody>
      </p:sp>
      <p:sp>
        <p:nvSpPr>
          <p:cNvPr id="3" name="Content Placeholder 2">
            <a:extLst>
              <a:ext uri="{FF2B5EF4-FFF2-40B4-BE49-F238E27FC236}">
                <a16:creationId xmlns:a16="http://schemas.microsoft.com/office/drawing/2014/main" id="{DD2C18FA-3250-624B-876A-43838AC44D6B}"/>
              </a:ext>
            </a:extLst>
          </p:cNvPr>
          <p:cNvSpPr>
            <a:spLocks noGrp="1"/>
          </p:cNvSpPr>
          <p:nvPr>
            <p:ph idx="4294967295"/>
          </p:nvPr>
        </p:nvSpPr>
        <p:spPr>
          <a:xfrm>
            <a:off x="791570" y="4889500"/>
            <a:ext cx="9724030" cy="1603375"/>
          </a:xfrm>
        </p:spPr>
        <p:txBody>
          <a:bodyPr/>
          <a:lstStyle/>
          <a:p>
            <a:r>
              <a:rPr lang="en-US"/>
              <a:t>Deployment of Enterprise grade AI and ML models in healthcare at multiple locations in the US and internationally</a:t>
            </a:r>
          </a:p>
          <a:p>
            <a:r>
              <a:rPr lang="en-US"/>
              <a:t>Fairness across multiple locations, settings and cohort</a:t>
            </a:r>
          </a:p>
        </p:txBody>
      </p:sp>
      <p:sp>
        <p:nvSpPr>
          <p:cNvPr id="4" name="Magnetic Disk 3">
            <a:extLst>
              <a:ext uri="{FF2B5EF4-FFF2-40B4-BE49-F238E27FC236}">
                <a16:creationId xmlns:a16="http://schemas.microsoft.com/office/drawing/2014/main" id="{1EEC80C2-EC76-D94D-A536-623A8E2D29C8}"/>
              </a:ext>
            </a:extLst>
          </p:cNvPr>
          <p:cNvSpPr/>
          <p:nvPr/>
        </p:nvSpPr>
        <p:spPr>
          <a:xfrm>
            <a:off x="2321169" y="2637692"/>
            <a:ext cx="2286000" cy="109024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agnetic Disk 4">
            <a:extLst>
              <a:ext uri="{FF2B5EF4-FFF2-40B4-BE49-F238E27FC236}">
                <a16:creationId xmlns:a16="http://schemas.microsoft.com/office/drawing/2014/main" id="{E89BD7AE-B0E8-604E-BA1B-6ACBCA6BBC6B}"/>
              </a:ext>
            </a:extLst>
          </p:cNvPr>
          <p:cNvSpPr/>
          <p:nvPr/>
        </p:nvSpPr>
        <p:spPr>
          <a:xfrm>
            <a:off x="3810000" y="2938402"/>
            <a:ext cx="2286000" cy="109024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agnetic Disk 5">
            <a:extLst>
              <a:ext uri="{FF2B5EF4-FFF2-40B4-BE49-F238E27FC236}">
                <a16:creationId xmlns:a16="http://schemas.microsoft.com/office/drawing/2014/main" id="{31689BBC-CD50-E349-B6AE-BF7BB7B29D41}"/>
              </a:ext>
            </a:extLst>
          </p:cNvPr>
          <p:cNvSpPr/>
          <p:nvPr/>
        </p:nvSpPr>
        <p:spPr>
          <a:xfrm>
            <a:off x="5298831" y="2393279"/>
            <a:ext cx="2286000" cy="109024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etic Disk 6">
            <a:extLst>
              <a:ext uri="{FF2B5EF4-FFF2-40B4-BE49-F238E27FC236}">
                <a16:creationId xmlns:a16="http://schemas.microsoft.com/office/drawing/2014/main" id="{7BD5C8EE-0516-4440-9A7F-CDA2ADE4AC93}"/>
              </a:ext>
            </a:extLst>
          </p:cNvPr>
          <p:cNvSpPr/>
          <p:nvPr/>
        </p:nvSpPr>
        <p:spPr>
          <a:xfrm>
            <a:off x="486507" y="3376246"/>
            <a:ext cx="2286000" cy="109024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009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4390A-15F4-4A45-98A3-E226F6E74421}"/>
              </a:ext>
            </a:extLst>
          </p:cNvPr>
          <p:cNvSpPr>
            <a:spLocks noGrp="1"/>
          </p:cNvSpPr>
          <p:nvPr>
            <p:ph type="title"/>
          </p:nvPr>
        </p:nvSpPr>
        <p:spPr>
          <a:xfrm>
            <a:off x="281371" y="91442"/>
            <a:ext cx="11754110" cy="1325563"/>
          </a:xfrm>
        </p:spPr>
        <p:txBody>
          <a:bodyPr/>
          <a:lstStyle/>
          <a:p>
            <a:r>
              <a:rPr lang="en-US"/>
              <a:t>Fairness in Machine Learning is more than imbalanced datasets!</a:t>
            </a:r>
          </a:p>
        </p:txBody>
      </p:sp>
      <p:pic>
        <p:nvPicPr>
          <p:cNvPr id="4" name="Picture 3" descr="A close up of text on a white background&#10;&#10;Description automatically generated">
            <a:extLst>
              <a:ext uri="{FF2B5EF4-FFF2-40B4-BE49-F238E27FC236}">
                <a16:creationId xmlns:a16="http://schemas.microsoft.com/office/drawing/2014/main" id="{D3C85B95-0238-1F40-BA9E-521319BBFAB5}"/>
              </a:ext>
            </a:extLst>
          </p:cNvPr>
          <p:cNvPicPr>
            <a:picLocks noChangeAspect="1"/>
          </p:cNvPicPr>
          <p:nvPr/>
        </p:nvPicPr>
        <p:blipFill>
          <a:blip r:embed="rId3"/>
          <a:stretch>
            <a:fillRect/>
          </a:stretch>
        </p:blipFill>
        <p:spPr>
          <a:xfrm>
            <a:off x="1792287" y="1417005"/>
            <a:ext cx="9144000" cy="4649002"/>
          </a:xfrm>
          <a:prstGeom prst="rect">
            <a:avLst/>
          </a:prstGeom>
        </p:spPr>
      </p:pic>
      <p:sp>
        <p:nvSpPr>
          <p:cNvPr id="5" name="Rectangle 4">
            <a:extLst>
              <a:ext uri="{FF2B5EF4-FFF2-40B4-BE49-F238E27FC236}">
                <a16:creationId xmlns:a16="http://schemas.microsoft.com/office/drawing/2014/main" id="{7013B738-B845-F74A-9174-5A2EC0CA4DA8}"/>
              </a:ext>
            </a:extLst>
          </p:cNvPr>
          <p:cNvSpPr/>
          <p:nvPr/>
        </p:nvSpPr>
        <p:spPr>
          <a:xfrm>
            <a:off x="9599616" y="6397226"/>
            <a:ext cx="2108269" cy="369332"/>
          </a:xfrm>
          <a:prstGeom prst="rect">
            <a:avLst/>
          </a:prstGeom>
        </p:spPr>
        <p:txBody>
          <a:bodyPr wrap="none">
            <a:spAutoFit/>
          </a:bodyPr>
          <a:lstStyle/>
          <a:p>
            <a:r>
              <a:rPr lang="en-US"/>
              <a:t>[Google Cloud 2018]</a:t>
            </a:r>
          </a:p>
        </p:txBody>
      </p:sp>
    </p:spTree>
    <p:extLst>
      <p:ext uri="{BB962C8B-B14F-4D97-AF65-F5344CB8AC3E}">
        <p14:creationId xmlns:p14="http://schemas.microsoft.com/office/powerpoint/2010/main" val="12018594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Our Model: Vision of a Healthy Village - Lifewater International">
            <a:extLst>
              <a:ext uri="{FF2B5EF4-FFF2-40B4-BE49-F238E27FC236}">
                <a16:creationId xmlns:a16="http://schemas.microsoft.com/office/drawing/2014/main" id="{4281A98E-BE71-4E47-B770-406356978F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46"/>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88F4E712-837B-6444-9A2D-42146BFA1E5D}"/>
              </a:ext>
            </a:extLst>
          </p:cNvPr>
          <p:cNvSpPr>
            <a:spLocks noGrp="1"/>
          </p:cNvSpPr>
          <p:nvPr>
            <p:ph type="title"/>
          </p:nvPr>
        </p:nvSpPr>
        <p:spPr>
          <a:xfrm>
            <a:off x="709448" y="1913950"/>
            <a:ext cx="4204137" cy="1342754"/>
          </a:xfrm>
        </p:spPr>
        <p:txBody>
          <a:bodyPr>
            <a:normAutofit/>
          </a:bodyPr>
          <a:lstStyle/>
          <a:p>
            <a:pPr algn="ctr"/>
            <a:r>
              <a:rPr lang="en-US" sz="2800"/>
              <a:t>Call to Action: Partner with us! </a:t>
            </a:r>
            <a:br>
              <a:rPr lang="en-US" sz="2800"/>
            </a:br>
            <a:r>
              <a:rPr lang="en-US" sz="2800"/>
              <a:t>It takes a village</a:t>
            </a: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D2C18FA-3250-624B-876A-43838AC44D6B}"/>
              </a:ext>
            </a:extLst>
          </p:cNvPr>
          <p:cNvSpPr>
            <a:spLocks noGrp="1"/>
          </p:cNvSpPr>
          <p:nvPr>
            <p:ph idx="1"/>
          </p:nvPr>
        </p:nvSpPr>
        <p:spPr>
          <a:xfrm>
            <a:off x="525516" y="3417573"/>
            <a:ext cx="4593021" cy="2619839"/>
          </a:xfrm>
        </p:spPr>
        <p:txBody>
          <a:bodyPr anchor="ctr">
            <a:normAutofit/>
          </a:bodyPr>
          <a:lstStyle/>
          <a:p>
            <a:r>
              <a:rPr lang="en-US" sz="1800"/>
              <a:t>Deployment of Enterprise grade AI and ML models in healthcare at multiple locations in the US and internationally</a:t>
            </a:r>
          </a:p>
          <a:p>
            <a:r>
              <a:rPr lang="en-US" sz="1800"/>
              <a:t>Fairness across multiple locations, settings and cohort</a:t>
            </a:r>
          </a:p>
        </p:txBody>
      </p:sp>
    </p:spTree>
    <p:extLst>
      <p:ext uri="{BB962C8B-B14F-4D97-AF65-F5344CB8AC3E}">
        <p14:creationId xmlns:p14="http://schemas.microsoft.com/office/powerpoint/2010/main" val="20024831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34743-F38E-2742-B820-43BFF831094E}"/>
              </a:ext>
            </a:extLst>
          </p:cNvPr>
          <p:cNvSpPr>
            <a:spLocks noGrp="1"/>
          </p:cNvSpPr>
          <p:nvPr>
            <p:ph type="title"/>
          </p:nvPr>
        </p:nvSpPr>
        <p:spPr/>
        <p:txBody>
          <a:bodyPr/>
          <a:lstStyle/>
          <a:p>
            <a:r>
              <a:rPr lang="en-US"/>
              <a:t>Call to Action: Resources: Websites</a:t>
            </a:r>
          </a:p>
        </p:txBody>
      </p:sp>
      <p:sp>
        <p:nvSpPr>
          <p:cNvPr id="4" name="Content Placeholder 2">
            <a:extLst>
              <a:ext uri="{FF2B5EF4-FFF2-40B4-BE49-F238E27FC236}">
                <a16:creationId xmlns:a16="http://schemas.microsoft.com/office/drawing/2014/main" id="{414E6471-959E-FF4F-914D-76769D719A68}"/>
              </a:ext>
            </a:extLst>
          </p:cNvPr>
          <p:cNvSpPr txBox="1">
            <a:spLocks/>
          </p:cNvSpPr>
          <p:nvPr/>
        </p:nvSpPr>
        <p:spPr>
          <a:xfrm>
            <a:off x="838200" y="1825625"/>
            <a:ext cx="7676408"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hlinkClick r:id="rId3"/>
              </a:rPr>
              <a:t>AI Now Institute</a:t>
            </a:r>
            <a:endParaRPr lang="en-US">
              <a:hlinkClick r:id="" action="ppaction://noaction"/>
            </a:endParaRPr>
          </a:p>
          <a:p>
            <a:r>
              <a:rPr lang="en-US">
                <a:hlinkClick r:id="" action="ppaction://noaction"/>
              </a:rPr>
              <a:t>Algorithmic Justice League</a:t>
            </a:r>
            <a:endParaRPr lang="en-US">
              <a:hlinkClick r:id="rId4"/>
            </a:endParaRPr>
          </a:p>
          <a:p>
            <a:r>
              <a:rPr lang="en-US">
                <a:hlinkClick r:id="rId5"/>
              </a:rPr>
              <a:t>Berkman Klein Center for Internet and Society</a:t>
            </a:r>
            <a:endParaRPr lang="en-US">
              <a:hlinkClick r:id="" action="ppaction://noaction"/>
            </a:endParaRPr>
          </a:p>
          <a:p>
            <a:r>
              <a:rPr lang="en-US">
                <a:hlinkClick r:id="" action="ppaction://noaction"/>
              </a:rPr>
              <a:t>ML </a:t>
            </a:r>
            <a:r>
              <a:rPr lang="en-US">
                <a:hlinkClick r:id="rId4"/>
              </a:rPr>
              <a:t>Healthcare Resources</a:t>
            </a:r>
            <a:endParaRPr lang="en-US"/>
          </a:p>
          <a:p>
            <a:r>
              <a:rPr lang="en-US">
                <a:hlinkClick r:id="rId6"/>
              </a:rPr>
              <a:t>Partnership on AI</a:t>
            </a:r>
            <a:endParaRPr lang="en-US"/>
          </a:p>
        </p:txBody>
      </p:sp>
    </p:spTree>
    <p:extLst>
      <p:ext uri="{BB962C8B-B14F-4D97-AF65-F5344CB8AC3E}">
        <p14:creationId xmlns:p14="http://schemas.microsoft.com/office/powerpoint/2010/main" val="4809331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34743-F38E-2742-B820-43BFF831094E}"/>
              </a:ext>
            </a:extLst>
          </p:cNvPr>
          <p:cNvSpPr>
            <a:spLocks noGrp="1"/>
          </p:cNvSpPr>
          <p:nvPr>
            <p:ph type="title"/>
          </p:nvPr>
        </p:nvSpPr>
        <p:spPr/>
        <p:txBody>
          <a:bodyPr/>
          <a:lstStyle/>
          <a:p>
            <a:r>
              <a:rPr lang="en-US"/>
              <a:t>Call to Action: Resources: Libraries</a:t>
            </a:r>
          </a:p>
        </p:txBody>
      </p:sp>
      <p:graphicFrame>
        <p:nvGraphicFramePr>
          <p:cNvPr id="3" name="Table 2">
            <a:extLst>
              <a:ext uri="{FF2B5EF4-FFF2-40B4-BE49-F238E27FC236}">
                <a16:creationId xmlns:a16="http://schemas.microsoft.com/office/drawing/2014/main" id="{482C494E-D19E-974B-9194-72C4942D3DE0}"/>
              </a:ext>
            </a:extLst>
          </p:cNvPr>
          <p:cNvGraphicFramePr>
            <a:graphicFrameLocks noGrp="1"/>
          </p:cNvGraphicFramePr>
          <p:nvPr/>
        </p:nvGraphicFramePr>
        <p:xfrm>
          <a:off x="580768" y="1881201"/>
          <a:ext cx="9527061" cy="2595880"/>
        </p:xfrm>
        <a:graphic>
          <a:graphicData uri="http://schemas.openxmlformats.org/drawingml/2006/table">
            <a:tbl>
              <a:tblPr firstRow="1" bandRow="1">
                <a:tableStyleId>{7E9639D4-E3E2-4D34-9284-5A2195B3D0D7}</a:tableStyleId>
              </a:tblPr>
              <a:tblGrid>
                <a:gridCol w="2421924">
                  <a:extLst>
                    <a:ext uri="{9D8B030D-6E8A-4147-A177-3AD203B41FA5}">
                      <a16:colId xmlns:a16="http://schemas.microsoft.com/office/drawing/2014/main" val="1032063330"/>
                    </a:ext>
                  </a:extLst>
                </a:gridCol>
                <a:gridCol w="2718486">
                  <a:extLst>
                    <a:ext uri="{9D8B030D-6E8A-4147-A177-3AD203B41FA5}">
                      <a16:colId xmlns:a16="http://schemas.microsoft.com/office/drawing/2014/main" val="423403259"/>
                    </a:ext>
                  </a:extLst>
                </a:gridCol>
                <a:gridCol w="1334530">
                  <a:extLst>
                    <a:ext uri="{9D8B030D-6E8A-4147-A177-3AD203B41FA5}">
                      <a16:colId xmlns:a16="http://schemas.microsoft.com/office/drawing/2014/main" val="1897500399"/>
                    </a:ext>
                  </a:extLst>
                </a:gridCol>
                <a:gridCol w="1544595">
                  <a:extLst>
                    <a:ext uri="{9D8B030D-6E8A-4147-A177-3AD203B41FA5}">
                      <a16:colId xmlns:a16="http://schemas.microsoft.com/office/drawing/2014/main" val="61838109"/>
                    </a:ext>
                  </a:extLst>
                </a:gridCol>
                <a:gridCol w="1507526">
                  <a:extLst>
                    <a:ext uri="{9D8B030D-6E8A-4147-A177-3AD203B41FA5}">
                      <a16:colId xmlns:a16="http://schemas.microsoft.com/office/drawing/2014/main" val="3078045296"/>
                    </a:ext>
                  </a:extLst>
                </a:gridCol>
              </a:tblGrid>
              <a:tr h="370840">
                <a:tc>
                  <a:txBody>
                    <a:bodyPr/>
                    <a:lstStyle/>
                    <a:p>
                      <a:r>
                        <a:rPr lang="en-US"/>
                        <a:t>Library</a:t>
                      </a:r>
                    </a:p>
                  </a:txBody>
                  <a:tcPr/>
                </a:tc>
                <a:tc>
                  <a:txBody>
                    <a:bodyPr/>
                    <a:lstStyle/>
                    <a:p>
                      <a:r>
                        <a:rPr lang="en-US"/>
                        <a:t>Creator</a:t>
                      </a:r>
                    </a:p>
                  </a:txBody>
                  <a:tcPr/>
                </a:tc>
                <a:tc>
                  <a:txBody>
                    <a:bodyPr/>
                    <a:lstStyle/>
                    <a:p>
                      <a:r>
                        <a:rPr lang="en-US"/>
                        <a:t>Metrics</a:t>
                      </a:r>
                    </a:p>
                  </a:txBody>
                  <a:tcPr/>
                </a:tc>
                <a:tc>
                  <a:txBody>
                    <a:bodyPr/>
                    <a:lstStyle/>
                    <a:p>
                      <a:r>
                        <a:rPr lang="en-US"/>
                        <a:t>Algorithms</a:t>
                      </a:r>
                    </a:p>
                  </a:txBody>
                  <a:tcPr/>
                </a:tc>
                <a:tc>
                  <a:txBody>
                    <a:bodyPr/>
                    <a:lstStyle/>
                    <a:p>
                      <a:r>
                        <a:rPr lang="en-US"/>
                        <a:t>Simulations</a:t>
                      </a:r>
                    </a:p>
                  </a:txBody>
                  <a:tcPr/>
                </a:tc>
                <a:extLst>
                  <a:ext uri="{0D108BD9-81ED-4DB2-BD59-A6C34878D82A}">
                    <a16:rowId xmlns:a16="http://schemas.microsoft.com/office/drawing/2014/main" val="1315655055"/>
                  </a:ext>
                </a:extLst>
              </a:tr>
              <a:tr h="370840">
                <a:tc>
                  <a:txBody>
                    <a:bodyPr/>
                    <a:lstStyle/>
                    <a:p>
                      <a:r>
                        <a:rPr lang="en-US">
                          <a:hlinkClick r:id="rId3"/>
                        </a:rPr>
                        <a:t>AIF 360</a:t>
                      </a:r>
                      <a:endParaRPr lang="en-US"/>
                    </a:p>
                  </a:txBody>
                  <a:tcPr/>
                </a:tc>
                <a:tc>
                  <a:txBody>
                    <a:bodyPr/>
                    <a:lstStyle/>
                    <a:p>
                      <a:r>
                        <a:rPr lang="en-US"/>
                        <a:t>IBM</a:t>
                      </a:r>
                    </a:p>
                  </a:txBody>
                  <a:tcPr/>
                </a:tc>
                <a:tc>
                  <a:txBody>
                    <a:bodyPr/>
                    <a:lstStyle/>
                    <a:p>
                      <a:r>
                        <a:rPr lang="en-US"/>
                        <a:t>✅</a:t>
                      </a:r>
                    </a:p>
                  </a:txBody>
                  <a:tcPr/>
                </a:tc>
                <a:tc>
                  <a:txBody>
                    <a:bodyPr/>
                    <a:lstStyle/>
                    <a:p>
                      <a:r>
                        <a:rPr lang="en-US"/>
                        <a:t>✅</a:t>
                      </a:r>
                    </a:p>
                  </a:txBody>
                  <a:tcPr/>
                </a:tc>
                <a:tc>
                  <a:txBody>
                    <a:bodyPr/>
                    <a:lstStyle/>
                    <a:p>
                      <a:endParaRPr lang="en-US"/>
                    </a:p>
                  </a:txBody>
                  <a:tcPr/>
                </a:tc>
                <a:extLst>
                  <a:ext uri="{0D108BD9-81ED-4DB2-BD59-A6C34878D82A}">
                    <a16:rowId xmlns:a16="http://schemas.microsoft.com/office/drawing/2014/main" val="824200380"/>
                  </a:ext>
                </a:extLst>
              </a:tr>
              <a:tr h="370840">
                <a:tc>
                  <a:txBody>
                    <a:bodyPr/>
                    <a:lstStyle/>
                    <a:p>
                      <a:r>
                        <a:rPr lang="en-US" err="1">
                          <a:hlinkClick r:id="rId4"/>
                        </a:rPr>
                        <a:t>Fairlearn</a:t>
                      </a:r>
                      <a:endParaRPr lang="en-US"/>
                    </a:p>
                  </a:txBody>
                  <a:tcPr/>
                </a:tc>
                <a:tc>
                  <a:txBody>
                    <a:bodyPr/>
                    <a:lstStyle/>
                    <a:p>
                      <a:r>
                        <a:rPr lang="en-US"/>
                        <a:t>Hannah </a:t>
                      </a:r>
                      <a:r>
                        <a:rPr lang="en-US" err="1"/>
                        <a:t>Walllach</a:t>
                      </a:r>
                      <a:r>
                        <a:rPr lang="en-US"/>
                        <a:t> et al</a:t>
                      </a:r>
                    </a:p>
                  </a:txBody>
                  <a:tcPr/>
                </a:tc>
                <a:tc>
                  <a:txBody>
                    <a:bodyPr/>
                    <a:lstStyle/>
                    <a:p>
                      <a:r>
                        <a:rPr lang="en-US"/>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p>
                  </a:txBody>
                  <a:tcPr/>
                </a:tc>
                <a:tc>
                  <a:txBody>
                    <a:bodyPr/>
                    <a:lstStyle/>
                    <a:p>
                      <a:endParaRPr lang="en-US"/>
                    </a:p>
                  </a:txBody>
                  <a:tcPr/>
                </a:tc>
                <a:extLst>
                  <a:ext uri="{0D108BD9-81ED-4DB2-BD59-A6C34878D82A}">
                    <a16:rowId xmlns:a16="http://schemas.microsoft.com/office/drawing/2014/main" val="1898865069"/>
                  </a:ext>
                </a:extLst>
              </a:tr>
              <a:tr h="370840">
                <a:tc>
                  <a:txBody>
                    <a:bodyPr/>
                    <a:lstStyle/>
                    <a:p>
                      <a:r>
                        <a:rPr lang="en-US">
                          <a:hlinkClick r:id="rId5"/>
                        </a:rPr>
                        <a:t>Fairness Comparison</a:t>
                      </a:r>
                      <a:endParaRPr lang="en-US"/>
                    </a:p>
                  </a:txBody>
                  <a:tcPr/>
                </a:tc>
                <a:tc>
                  <a:txBody>
                    <a:bodyPr/>
                    <a:lstStyle/>
                    <a:p>
                      <a:r>
                        <a:rPr lang="en-US" err="1"/>
                        <a:t>Sorelle</a:t>
                      </a:r>
                      <a:r>
                        <a:rPr lang="en-US"/>
                        <a:t> </a:t>
                      </a:r>
                      <a:r>
                        <a:rPr lang="en-US" err="1"/>
                        <a:t>Friedler</a:t>
                      </a:r>
                      <a:r>
                        <a:rPr lang="en-US"/>
                        <a:t> </a:t>
                      </a:r>
                    </a:p>
                  </a:txBody>
                  <a:tcPr/>
                </a:tc>
                <a:tc>
                  <a:txBody>
                    <a:bodyPr/>
                    <a:lstStyle/>
                    <a:p>
                      <a:r>
                        <a:rPr lang="en-US"/>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txBody>
                  <a:tcPr/>
                </a:tc>
                <a:tc>
                  <a:txBody>
                    <a:bodyPr/>
                    <a:lstStyle/>
                    <a:p>
                      <a:endParaRPr lang="en-US"/>
                    </a:p>
                  </a:txBody>
                  <a:tcPr/>
                </a:tc>
                <a:extLst>
                  <a:ext uri="{0D108BD9-81ED-4DB2-BD59-A6C34878D82A}">
                    <a16:rowId xmlns:a16="http://schemas.microsoft.com/office/drawing/2014/main" val="2390865579"/>
                  </a:ext>
                </a:extLst>
              </a:tr>
              <a:tr h="370840">
                <a:tc>
                  <a:txBody>
                    <a:bodyPr/>
                    <a:lstStyle/>
                    <a:p>
                      <a:r>
                        <a:rPr lang="en-US">
                          <a:hlinkClick r:id="rId6"/>
                        </a:rPr>
                        <a:t>Fairness Indicators</a:t>
                      </a:r>
                      <a:endParaRPr lang="en-US"/>
                    </a:p>
                  </a:txBody>
                  <a:tcPr/>
                </a:tc>
                <a:tc>
                  <a:txBody>
                    <a:bodyPr/>
                    <a:lstStyle/>
                    <a:p>
                      <a:r>
                        <a:rPr lang="en-US" err="1"/>
                        <a:t>Tensorflow</a:t>
                      </a:r>
                      <a:endParaRPr lang="en-US"/>
                    </a:p>
                  </a:txBody>
                  <a:tcPr/>
                </a:tc>
                <a:tc>
                  <a:txBody>
                    <a:bodyPr/>
                    <a:lstStyle/>
                    <a:p>
                      <a:r>
                        <a:rPr lang="en-US"/>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txBody>
                  <a:tcPr/>
                </a:tc>
                <a:tc>
                  <a:txBody>
                    <a:bodyPr/>
                    <a:lstStyle/>
                    <a:p>
                      <a:endParaRPr lang="en-US"/>
                    </a:p>
                  </a:txBody>
                  <a:tcPr/>
                </a:tc>
                <a:extLst>
                  <a:ext uri="{0D108BD9-81ED-4DB2-BD59-A6C34878D82A}">
                    <a16:rowId xmlns:a16="http://schemas.microsoft.com/office/drawing/2014/main" val="2250074965"/>
                  </a:ext>
                </a:extLst>
              </a:tr>
              <a:tr h="370840">
                <a:tc>
                  <a:txBody>
                    <a:bodyPr/>
                    <a:lstStyle/>
                    <a:p>
                      <a:r>
                        <a:rPr lang="en-US">
                          <a:hlinkClick r:id="rId7"/>
                        </a:rPr>
                        <a:t>ML Fairness Gym</a:t>
                      </a:r>
                      <a:endParaRPr lang="en-US"/>
                    </a:p>
                  </a:txBody>
                  <a:tcPr/>
                </a:tc>
                <a:tc>
                  <a:txBody>
                    <a:bodyPr/>
                    <a:lstStyle/>
                    <a:p>
                      <a:r>
                        <a:rPr lang="en-US"/>
                        <a:t>Google</a:t>
                      </a:r>
                    </a:p>
                  </a:txBody>
                  <a:tcPr/>
                </a:tc>
                <a:tc>
                  <a:txBody>
                    <a:bodyPr/>
                    <a:lstStyle/>
                    <a:p>
                      <a:endParaRPr lang="en-US"/>
                    </a:p>
                  </a:txBody>
                  <a:tcPr/>
                </a:tc>
                <a:tc>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p>
                  </a:txBody>
                  <a:tcPr/>
                </a:tc>
                <a:extLst>
                  <a:ext uri="{0D108BD9-81ED-4DB2-BD59-A6C34878D82A}">
                    <a16:rowId xmlns:a16="http://schemas.microsoft.com/office/drawing/2014/main" val="2111202755"/>
                  </a:ext>
                </a:extLst>
              </a:tr>
              <a:tr h="370840">
                <a:tc>
                  <a:txBody>
                    <a:bodyPr/>
                    <a:lstStyle/>
                    <a:p>
                      <a:r>
                        <a:rPr lang="en-US">
                          <a:hlinkClick r:id="rId8"/>
                        </a:rPr>
                        <a:t>Themis-ML</a:t>
                      </a:r>
                      <a:endParaRPr lang="en-US"/>
                    </a:p>
                  </a:txBody>
                  <a:tcPr/>
                </a:tc>
                <a:tc>
                  <a:txBody>
                    <a:bodyPr/>
                    <a:lstStyle/>
                    <a:p>
                      <a:r>
                        <a:rPr lang="en-US"/>
                        <a:t>Niels </a:t>
                      </a:r>
                      <a:r>
                        <a:rPr lang="en-US" err="1"/>
                        <a:t>Bantilan</a:t>
                      </a:r>
                      <a:endParaRPr lang="en-US"/>
                    </a:p>
                  </a:txBody>
                  <a:tcPr/>
                </a:tc>
                <a:tc>
                  <a:txBody>
                    <a:bodyPr/>
                    <a:lstStyle/>
                    <a:p>
                      <a:r>
                        <a:rPr lang="en-US"/>
                        <a:t>✅</a:t>
                      </a:r>
                    </a:p>
                  </a:txBody>
                  <a:tcPr/>
                </a:tc>
                <a:tc>
                  <a:txBody>
                    <a:bodyPr/>
                    <a:lstStyle/>
                    <a:p>
                      <a:r>
                        <a:rPr lang="en-US"/>
                        <a:t>✅</a:t>
                      </a:r>
                    </a:p>
                  </a:txBody>
                  <a:tcPr/>
                </a:tc>
                <a:tc>
                  <a:txBody>
                    <a:bodyPr/>
                    <a:lstStyle/>
                    <a:p>
                      <a:endParaRPr lang="en-US"/>
                    </a:p>
                  </a:txBody>
                  <a:tcPr/>
                </a:tc>
                <a:extLst>
                  <a:ext uri="{0D108BD9-81ED-4DB2-BD59-A6C34878D82A}">
                    <a16:rowId xmlns:a16="http://schemas.microsoft.com/office/drawing/2014/main" val="1943991077"/>
                  </a:ext>
                </a:extLst>
              </a:tr>
            </a:tbl>
          </a:graphicData>
        </a:graphic>
      </p:graphicFrame>
      <p:sp>
        <p:nvSpPr>
          <p:cNvPr id="4" name="TextBox 3">
            <a:extLst>
              <a:ext uri="{FF2B5EF4-FFF2-40B4-BE49-F238E27FC236}">
                <a16:creationId xmlns:a16="http://schemas.microsoft.com/office/drawing/2014/main" id="{E04EC40A-8FDA-9D48-B519-4291B12B6541}"/>
              </a:ext>
            </a:extLst>
          </p:cNvPr>
          <p:cNvSpPr txBox="1"/>
          <p:nvPr/>
        </p:nvSpPr>
        <p:spPr>
          <a:xfrm rot="20245154">
            <a:off x="1894698" y="4804321"/>
            <a:ext cx="7255566" cy="461665"/>
          </a:xfrm>
          <a:prstGeom prst="rect">
            <a:avLst/>
          </a:prstGeom>
          <a:noFill/>
        </p:spPr>
        <p:txBody>
          <a:bodyPr wrap="square" rtlCol="0">
            <a:spAutoFit/>
          </a:bodyPr>
          <a:lstStyle/>
          <a:p>
            <a:r>
              <a:rPr lang="en-US" sz="2400"/>
              <a:t>And now the </a:t>
            </a:r>
            <a:r>
              <a:rPr lang="en-US" sz="2400" b="1">
                <a:solidFill>
                  <a:srgbClr val="FF0000"/>
                </a:solidFill>
              </a:rPr>
              <a:t>Fair</a:t>
            </a:r>
            <a:r>
              <a:rPr lang="en-US" sz="2400" b="1"/>
              <a:t>ML</a:t>
            </a:r>
            <a:r>
              <a:rPr lang="en-US" sz="2400" b="1">
                <a:solidFill>
                  <a:schemeClr val="accent1"/>
                </a:solidFill>
              </a:rPr>
              <a:t>Health</a:t>
            </a:r>
            <a:r>
              <a:rPr lang="en-US" sz="2400" b="1"/>
              <a:t> Library</a:t>
            </a:r>
          </a:p>
        </p:txBody>
      </p:sp>
    </p:spTree>
    <p:extLst>
      <p:ext uri="{BB962C8B-B14F-4D97-AF65-F5344CB8AC3E}">
        <p14:creationId xmlns:p14="http://schemas.microsoft.com/office/powerpoint/2010/main" val="228394203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58F75-D257-2143-B59F-68243FED441D}"/>
              </a:ext>
            </a:extLst>
          </p:cNvPr>
          <p:cNvSpPr>
            <a:spLocks noGrp="1"/>
          </p:cNvSpPr>
          <p:nvPr>
            <p:ph type="title"/>
          </p:nvPr>
        </p:nvSpPr>
        <p:spPr>
          <a:xfrm>
            <a:off x="281371" y="91441"/>
            <a:ext cx="10515600" cy="734470"/>
          </a:xfrm>
        </p:spPr>
        <p:txBody>
          <a:bodyPr/>
          <a:lstStyle/>
          <a:p>
            <a:r>
              <a:rPr lang="en-US"/>
              <a:t>References</a:t>
            </a:r>
          </a:p>
        </p:txBody>
      </p:sp>
      <p:sp>
        <p:nvSpPr>
          <p:cNvPr id="3" name="Content Placeholder 2">
            <a:extLst>
              <a:ext uri="{FF2B5EF4-FFF2-40B4-BE49-F238E27FC236}">
                <a16:creationId xmlns:a16="http://schemas.microsoft.com/office/drawing/2014/main" id="{6F441123-4514-524A-9FFE-E2AFE2367293}"/>
              </a:ext>
            </a:extLst>
          </p:cNvPr>
          <p:cNvSpPr>
            <a:spLocks noGrp="1"/>
          </p:cNvSpPr>
          <p:nvPr>
            <p:ph idx="4294967295"/>
          </p:nvPr>
        </p:nvSpPr>
        <p:spPr>
          <a:xfrm>
            <a:off x="0" y="825911"/>
            <a:ext cx="5738274" cy="5940648"/>
          </a:xfrm>
        </p:spPr>
        <p:txBody>
          <a:bodyPr>
            <a:noAutofit/>
          </a:bodyPr>
          <a:lstStyle/>
          <a:p>
            <a:r>
              <a:rPr lang="en-US" sz="1800" dirty="0"/>
              <a:t>Byrd, W. Michael, and Linda A. Clayton. "Race, medicine, and health care in the United States: a historical survey." Journal of the National Medical Association 93, no. 3 Suppl (2001): 11S.</a:t>
            </a:r>
          </a:p>
          <a:p>
            <a:r>
              <a:rPr lang="en-US" sz="1800" dirty="0" err="1"/>
              <a:t>Wailoo</a:t>
            </a:r>
            <a:r>
              <a:rPr lang="en-US" sz="1800" dirty="0"/>
              <a:t>, Keith. "Sickle cell disease—a history of progress and peril." N </a:t>
            </a:r>
            <a:r>
              <a:rPr lang="en-US" sz="1800" dirty="0" err="1"/>
              <a:t>Engl</a:t>
            </a:r>
            <a:r>
              <a:rPr lang="en-US" sz="1800" dirty="0"/>
              <a:t> J Med 376, no. 9 (2017): 805-807.</a:t>
            </a:r>
          </a:p>
          <a:p>
            <a:r>
              <a:rPr lang="en-US" sz="1800" dirty="0"/>
              <a:t>de Malave, </a:t>
            </a:r>
            <a:r>
              <a:rPr lang="en-US" sz="1800" dirty="0" err="1"/>
              <a:t>Florita</a:t>
            </a:r>
            <a:r>
              <a:rPr lang="en-US" sz="1800" dirty="0"/>
              <a:t> Z. Louis. Sterilization of Puerto Rican women: a selected, partially annotated bibliography. University of Wisconsin System, Women's Studies Librarian, 1999.</a:t>
            </a:r>
          </a:p>
          <a:p>
            <a:r>
              <a:rPr lang="en-US" sz="1800" dirty="0"/>
              <a:t>Randall, </a:t>
            </a:r>
            <a:r>
              <a:rPr lang="en-US" sz="1800" dirty="0" err="1"/>
              <a:t>Vernellia</a:t>
            </a:r>
            <a:r>
              <a:rPr lang="en-US" sz="1800" dirty="0"/>
              <a:t> R. "Slavery, Segregation and Racism: Trusting the Health Care System </a:t>
            </a:r>
            <a:r>
              <a:rPr lang="en-US" sz="1800" dirty="0" err="1"/>
              <a:t>Ain't</a:t>
            </a:r>
            <a:r>
              <a:rPr lang="en-US" sz="1800" dirty="0"/>
              <a:t> Always Easy--An African American Perspective on Bioethics." . Louis U. Pub. L. Rev. 15 (1995): 191.</a:t>
            </a:r>
          </a:p>
          <a:p>
            <a:r>
              <a:rPr lang="en-US" sz="1800" dirty="0"/>
              <a:t>King, M. L. Jr. (1966). National Convention for Medical Committee for Human Rights. Washington, DC. Excerpt from speech retrieved from http://www.goodreads.com/quotes/106932-of-all-the-forms-ofinequality-injustice-in-health-care </a:t>
            </a:r>
          </a:p>
        </p:txBody>
      </p:sp>
      <p:sp>
        <p:nvSpPr>
          <p:cNvPr id="4" name="Rectangle 3">
            <a:extLst>
              <a:ext uri="{FF2B5EF4-FFF2-40B4-BE49-F238E27FC236}">
                <a16:creationId xmlns:a16="http://schemas.microsoft.com/office/drawing/2014/main" id="{E116AE3C-4E4B-A84C-A73F-3703B90D8B6B}"/>
              </a:ext>
            </a:extLst>
          </p:cNvPr>
          <p:cNvSpPr/>
          <p:nvPr/>
        </p:nvSpPr>
        <p:spPr>
          <a:xfrm>
            <a:off x="5738274" y="525170"/>
            <a:ext cx="6096000" cy="6186309"/>
          </a:xfrm>
          <a:prstGeom prst="rect">
            <a:avLst/>
          </a:prstGeom>
        </p:spPr>
        <p:txBody>
          <a:bodyPr>
            <a:spAutoFit/>
          </a:bodyPr>
          <a:lstStyle/>
          <a:p>
            <a:pPr marL="285750" indent="-285750">
              <a:buFont typeface="Arial" panose="020B0604020202020204" pitchFamily="34" charset="0"/>
              <a:buChar char="•"/>
            </a:pPr>
            <a:r>
              <a:rPr lang="en-US"/>
              <a:t>Parikh, Ravi B., Stephanie </a:t>
            </a:r>
            <a:r>
              <a:rPr lang="en-US" err="1"/>
              <a:t>Teeple</a:t>
            </a:r>
            <a:r>
              <a:rPr lang="en-US"/>
              <a:t>, and Amol S. </a:t>
            </a:r>
            <a:r>
              <a:rPr lang="en-US" err="1"/>
              <a:t>Navathe</a:t>
            </a:r>
            <a:r>
              <a:rPr lang="en-US"/>
              <a:t>. "Addressing bias in artificial intelligence in health care." Jama 322, no. 24 (2019): 2377-2378.</a:t>
            </a:r>
          </a:p>
          <a:p>
            <a:pPr marL="285750" indent="-285750">
              <a:buFont typeface="Arial" panose="020B0604020202020204" pitchFamily="34" charset="0"/>
              <a:buChar char="•"/>
            </a:pPr>
            <a:r>
              <a:rPr lang="en-US"/>
              <a:t>Parasuraman, Raja, and Dietrich H. </a:t>
            </a:r>
            <a:r>
              <a:rPr lang="en-US" err="1"/>
              <a:t>Manzey</a:t>
            </a:r>
            <a:r>
              <a:rPr lang="en-US"/>
              <a:t>. "Complacency and bias in human use of automation: An attentional integration." Human factors 52, no. 3 (2010): 381-410.</a:t>
            </a:r>
          </a:p>
          <a:p>
            <a:pPr marL="285750" indent="-285750">
              <a:buFont typeface="Arial" panose="020B0604020202020204" pitchFamily="34" charset="0"/>
              <a:buChar char="•"/>
            </a:pPr>
            <a:r>
              <a:rPr lang="en-US" err="1"/>
              <a:t>Agniel</a:t>
            </a:r>
            <a:r>
              <a:rPr lang="en-US"/>
              <a:t>, Denis, Isaac S. </a:t>
            </a:r>
            <a:r>
              <a:rPr lang="en-US" err="1"/>
              <a:t>Kohane</a:t>
            </a:r>
            <a:r>
              <a:rPr lang="en-US"/>
              <a:t>, and Griffin M. Weber. "Biases in electronic health record data due to processes within the healthcare system: retrospective observational study." </a:t>
            </a:r>
            <a:r>
              <a:rPr lang="en-US" err="1"/>
              <a:t>Bmj</a:t>
            </a:r>
            <a:r>
              <a:rPr lang="en-US"/>
              <a:t> 361 (2018).</a:t>
            </a:r>
          </a:p>
          <a:p>
            <a:pPr marL="285750" indent="-285750">
              <a:buFont typeface="Arial" panose="020B0604020202020204" pitchFamily="34" charset="0"/>
              <a:buChar char="•"/>
            </a:pPr>
            <a:r>
              <a:rPr lang="en-US" err="1"/>
              <a:t>McLintock</a:t>
            </a:r>
            <a:r>
              <a:rPr lang="en-US"/>
              <a:t> K, Russell AM, Alderson SL, et al. The effects of financial incentives for case finding for depression in patients with diabetes and coronary heart disease: interrupted time series analysis. BMJ Open2014;4:e005178. doi:10.1136/bmjopen-2014-005178. pmid:25142262</a:t>
            </a:r>
          </a:p>
          <a:p>
            <a:pPr marL="285750" indent="-285750">
              <a:buFont typeface="Arial" panose="020B0604020202020204" pitchFamily="34" charset="0"/>
              <a:buChar char="•"/>
            </a:pPr>
            <a:r>
              <a:rPr lang="en-US" err="1"/>
              <a:t>Weizenbaum</a:t>
            </a:r>
            <a:r>
              <a:rPr lang="en-US"/>
              <a:t>, Joseph (1976). Computer power and human reason : from judgment to calculation. San Francisco: W.H. Freeman</a:t>
            </a:r>
          </a:p>
          <a:p>
            <a:pPr marL="285750" lvl="0" indent="-285750">
              <a:buFont typeface="Arial" panose="020B0604020202020204" pitchFamily="34" charset="0"/>
              <a:buChar char="•"/>
            </a:pPr>
            <a:r>
              <a:rPr lang="en-US"/>
              <a:t>Adelman, Larry. "Unnatural causes: Is inequality making us sick?." Preventing Chronic Disease 4, no. 4 (2007).</a:t>
            </a:r>
          </a:p>
          <a:p>
            <a:pPr marL="285750" lvl="0" indent="-285750">
              <a:buFont typeface="Arial" panose="020B0604020202020204" pitchFamily="34" charset="0"/>
              <a:buChar char="•"/>
            </a:pPr>
            <a:r>
              <a:rPr lang="en-US"/>
              <a:t>Simkin RJ. Women's health: time for a redefinition. </a:t>
            </a:r>
            <a:r>
              <a:rPr lang="en-US" i="1"/>
              <a:t>CMAJ</a:t>
            </a:r>
            <a:r>
              <a:rPr lang="en-US"/>
              <a:t>. 1995;152(4):477-479.</a:t>
            </a:r>
          </a:p>
        </p:txBody>
      </p:sp>
    </p:spTree>
    <p:extLst>
      <p:ext uri="{BB962C8B-B14F-4D97-AF65-F5344CB8AC3E}">
        <p14:creationId xmlns:p14="http://schemas.microsoft.com/office/powerpoint/2010/main" val="9166987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58F75-D257-2143-B59F-68243FED441D}"/>
              </a:ext>
            </a:extLst>
          </p:cNvPr>
          <p:cNvSpPr>
            <a:spLocks noGrp="1"/>
          </p:cNvSpPr>
          <p:nvPr>
            <p:ph type="title"/>
          </p:nvPr>
        </p:nvSpPr>
        <p:spPr>
          <a:xfrm>
            <a:off x="281371" y="91441"/>
            <a:ext cx="10515600" cy="734470"/>
          </a:xfrm>
        </p:spPr>
        <p:txBody>
          <a:bodyPr/>
          <a:lstStyle/>
          <a:p>
            <a:r>
              <a:rPr lang="en-US"/>
              <a:t>References</a:t>
            </a:r>
          </a:p>
        </p:txBody>
      </p:sp>
      <p:sp>
        <p:nvSpPr>
          <p:cNvPr id="3" name="Content Placeholder 2">
            <a:extLst>
              <a:ext uri="{FF2B5EF4-FFF2-40B4-BE49-F238E27FC236}">
                <a16:creationId xmlns:a16="http://schemas.microsoft.com/office/drawing/2014/main" id="{6F441123-4514-524A-9FFE-E2AFE2367293}"/>
              </a:ext>
            </a:extLst>
          </p:cNvPr>
          <p:cNvSpPr>
            <a:spLocks noGrp="1"/>
          </p:cNvSpPr>
          <p:nvPr>
            <p:ph idx="4294967295"/>
          </p:nvPr>
        </p:nvSpPr>
        <p:spPr>
          <a:xfrm>
            <a:off x="0" y="825911"/>
            <a:ext cx="5456903" cy="5383160"/>
          </a:xfrm>
        </p:spPr>
        <p:txBody>
          <a:bodyPr>
            <a:noAutofit/>
          </a:bodyPr>
          <a:lstStyle/>
          <a:p>
            <a:r>
              <a:rPr lang="en-US" sz="1800"/>
              <a:t>Almond, Amanda Lee. "Measuring racial microaggression in medical practice." Ethnicity &amp; health 24, no. 6 (2019): 589-606.Barocas, Solon and Hardt, Moritz., Fairness in machine learning, </a:t>
            </a:r>
            <a:r>
              <a:rPr lang="en-US" sz="1800" err="1"/>
              <a:t>NeurIPS</a:t>
            </a:r>
            <a:r>
              <a:rPr lang="en-US" sz="1800"/>
              <a:t> Tutorial, 2017.</a:t>
            </a:r>
          </a:p>
          <a:p>
            <a:r>
              <a:rPr lang="en-US" sz="1800"/>
              <a:t>Dovidio, John F., Susan </a:t>
            </a:r>
            <a:r>
              <a:rPr lang="en-US" sz="1800" err="1"/>
              <a:t>Eggly</a:t>
            </a:r>
            <a:r>
              <a:rPr lang="en-US" sz="1800"/>
              <a:t>, Terrance L. Albrecht, Nao Hagiwara, and Louis A. Penner. "Racial biases in medicine and healthcare disparities." TPM: Testing, Psychometrics, Methodology in Applied Psychology 23, no. 4 (2016).</a:t>
            </a:r>
          </a:p>
          <a:p>
            <a:r>
              <a:rPr lang="en-US" sz="1800" err="1"/>
              <a:t>Agniel</a:t>
            </a:r>
            <a:r>
              <a:rPr lang="en-US" sz="1800"/>
              <a:t>, Denis, Isaac S. </a:t>
            </a:r>
            <a:r>
              <a:rPr lang="en-US" sz="1800" err="1"/>
              <a:t>Kohane</a:t>
            </a:r>
            <a:r>
              <a:rPr lang="en-US" sz="1800"/>
              <a:t>, and Griffin M. Weber. "Biases in electronic health record data due to processes within the healthcare system: retrospective observational study." </a:t>
            </a:r>
            <a:r>
              <a:rPr lang="en-US" sz="1800" err="1"/>
              <a:t>Bmj</a:t>
            </a:r>
            <a:r>
              <a:rPr lang="en-US" sz="1800"/>
              <a:t> 361 (2018).</a:t>
            </a:r>
          </a:p>
          <a:p>
            <a:r>
              <a:rPr lang="en-US" sz="1800"/>
              <a:t>Parikh, Ravi B., Stephanie </a:t>
            </a:r>
            <a:r>
              <a:rPr lang="en-US" sz="1800" err="1"/>
              <a:t>Teeple</a:t>
            </a:r>
            <a:r>
              <a:rPr lang="en-US" sz="1800"/>
              <a:t>, and Amol S. </a:t>
            </a:r>
            <a:r>
              <a:rPr lang="en-US" sz="1800" err="1"/>
              <a:t>Navathe</a:t>
            </a:r>
            <a:r>
              <a:rPr lang="en-US" sz="1800"/>
              <a:t>. "Addressing bias in artificial intelligence in health care." Jama 322, no. 24 (2019): 2377-2378.</a:t>
            </a:r>
          </a:p>
          <a:p>
            <a:r>
              <a:rPr lang="en-US" sz="1800" err="1"/>
              <a:t>Binns</a:t>
            </a:r>
            <a:r>
              <a:rPr lang="en-US" sz="1800"/>
              <a:t>, Reuben. "Fairness in machine learning: Lessons from political philosophy." </a:t>
            </a:r>
            <a:r>
              <a:rPr lang="en-US" sz="1800" err="1"/>
              <a:t>arXiv</a:t>
            </a:r>
            <a:r>
              <a:rPr lang="en-US" sz="1800"/>
              <a:t> preprint arXiv:1712.03586 (2017).</a:t>
            </a:r>
          </a:p>
          <a:p>
            <a:endParaRPr lang="en-US" sz="1800"/>
          </a:p>
        </p:txBody>
      </p:sp>
      <p:sp>
        <p:nvSpPr>
          <p:cNvPr id="4" name="Rectangle 3">
            <a:extLst>
              <a:ext uri="{FF2B5EF4-FFF2-40B4-BE49-F238E27FC236}">
                <a16:creationId xmlns:a16="http://schemas.microsoft.com/office/drawing/2014/main" id="{E116AE3C-4E4B-A84C-A73F-3703B90D8B6B}"/>
              </a:ext>
            </a:extLst>
          </p:cNvPr>
          <p:cNvSpPr/>
          <p:nvPr/>
        </p:nvSpPr>
        <p:spPr>
          <a:xfrm>
            <a:off x="5738274" y="781666"/>
            <a:ext cx="6096000" cy="5078313"/>
          </a:xfrm>
          <a:prstGeom prst="rect">
            <a:avLst/>
          </a:prstGeom>
        </p:spPr>
        <p:txBody>
          <a:bodyPr>
            <a:spAutoFit/>
          </a:bodyPr>
          <a:lstStyle/>
          <a:p>
            <a:pPr marL="285750" lvl="0" indent="-285750">
              <a:buFont typeface="Arial" panose="020B0604020202020204" pitchFamily="34" charset="0"/>
              <a:buChar char="•"/>
            </a:pPr>
            <a:r>
              <a:rPr lang="en-US"/>
              <a:t>Bierman, Arlene S. "Sex matters: gender disparities in quality and outcomes of care." </a:t>
            </a:r>
            <a:r>
              <a:rPr lang="en-US" err="1"/>
              <a:t>Cmaj</a:t>
            </a:r>
            <a:r>
              <a:rPr lang="en-US"/>
              <a:t> 177, no. 12 (2007): 1520-1521.</a:t>
            </a:r>
          </a:p>
          <a:p>
            <a:pPr marL="285750" lvl="0" indent="-285750">
              <a:buFont typeface="Arial" panose="020B0604020202020204" pitchFamily="34" charset="0"/>
              <a:buChar char="•"/>
            </a:pPr>
            <a:r>
              <a:rPr lang="en-US" b="0" i="0">
                <a:solidFill>
                  <a:srgbClr val="222222"/>
                </a:solidFill>
                <a:effectLst/>
              </a:rPr>
              <a:t>Leben, Derek. "Normative Principles for Evaluating Fairness in Machine Learning." In </a:t>
            </a:r>
            <a:r>
              <a:rPr lang="en-US" b="0" i="1">
                <a:solidFill>
                  <a:srgbClr val="222222"/>
                </a:solidFill>
                <a:effectLst/>
              </a:rPr>
              <a:t>Proceedings of the AAAI/ACM Conference on AI, Ethics, and Society</a:t>
            </a:r>
            <a:r>
              <a:rPr lang="en-US" b="0" i="0">
                <a:solidFill>
                  <a:srgbClr val="222222"/>
                </a:solidFill>
                <a:effectLst/>
              </a:rPr>
              <a:t>, pp. 86-92. 2020.</a:t>
            </a:r>
            <a:endParaRPr lang="en-US"/>
          </a:p>
          <a:p>
            <a:pPr marL="285750" lvl="0" indent="-285750">
              <a:buFont typeface="Arial" panose="020B0604020202020204" pitchFamily="34" charset="0"/>
              <a:buChar char="•"/>
            </a:pPr>
            <a:r>
              <a:rPr lang="en-US"/>
              <a:t>Chen, Esther H., Frances S. </a:t>
            </a:r>
            <a:r>
              <a:rPr lang="en-US" err="1"/>
              <a:t>Shofer</a:t>
            </a:r>
            <a:r>
              <a:rPr lang="en-US"/>
              <a:t>, Anthony J. Dean, Judd E. Hollander, William G. </a:t>
            </a:r>
            <a:r>
              <a:rPr lang="en-US" err="1"/>
              <a:t>Baxt</a:t>
            </a:r>
            <a:r>
              <a:rPr lang="en-US"/>
              <a:t>, Jennifer L. Robey, Keara L. </a:t>
            </a:r>
            <a:r>
              <a:rPr lang="en-US" err="1"/>
              <a:t>Sease</a:t>
            </a:r>
            <a:r>
              <a:rPr lang="en-US"/>
              <a:t>, and Angela M. Mills. "Gender disparity in analgesic treatment of emergency department patients with acute abdominal pain." Academic Emergency Medicine 15, no. 5 (2008): 414-418.</a:t>
            </a:r>
          </a:p>
          <a:p>
            <a:pPr marL="285750" lvl="0" indent="-285750">
              <a:buFont typeface="Arial" panose="020B0604020202020204" pitchFamily="34" charset="0"/>
              <a:buChar char="•"/>
            </a:pPr>
            <a:r>
              <a:rPr lang="en-US" err="1"/>
              <a:t>Chouldechova</a:t>
            </a:r>
            <a:r>
              <a:rPr lang="en-US"/>
              <a:t>, Alexandra, and Aaron Roth. "The frontiers of fairness in machine learning." </a:t>
            </a:r>
            <a:r>
              <a:rPr lang="en-US" err="1"/>
              <a:t>arXiv</a:t>
            </a:r>
            <a:r>
              <a:rPr lang="en-US"/>
              <a:t> preprint arXiv:1810.08810 (2018).</a:t>
            </a:r>
          </a:p>
          <a:p>
            <a:pPr marL="285750" indent="-285750">
              <a:buFont typeface="Arial" panose="020B0604020202020204" pitchFamily="34" charset="0"/>
              <a:buChar char="•"/>
            </a:pPr>
            <a:r>
              <a:rPr lang="en-US"/>
              <a:t>Parasuraman, Raja, and Dietrich H. </a:t>
            </a:r>
            <a:r>
              <a:rPr lang="en-US" err="1"/>
              <a:t>Manzey</a:t>
            </a:r>
            <a:r>
              <a:rPr lang="en-US"/>
              <a:t>. "Complacency and bias in human use of automation: An attentional integration." Human factors 52, no. 3 (2010): 381-410.</a:t>
            </a:r>
          </a:p>
        </p:txBody>
      </p:sp>
    </p:spTree>
    <p:extLst>
      <p:ext uri="{BB962C8B-B14F-4D97-AF65-F5344CB8AC3E}">
        <p14:creationId xmlns:p14="http://schemas.microsoft.com/office/powerpoint/2010/main" val="2038887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58F75-D257-2143-B59F-68243FED441D}"/>
              </a:ext>
            </a:extLst>
          </p:cNvPr>
          <p:cNvSpPr>
            <a:spLocks noGrp="1"/>
          </p:cNvSpPr>
          <p:nvPr>
            <p:ph type="title"/>
          </p:nvPr>
        </p:nvSpPr>
        <p:spPr>
          <a:xfrm>
            <a:off x="281371" y="91441"/>
            <a:ext cx="10515600" cy="734470"/>
          </a:xfrm>
        </p:spPr>
        <p:txBody>
          <a:bodyPr/>
          <a:lstStyle/>
          <a:p>
            <a:r>
              <a:rPr lang="en-US"/>
              <a:t>References</a:t>
            </a:r>
          </a:p>
        </p:txBody>
      </p:sp>
      <p:sp>
        <p:nvSpPr>
          <p:cNvPr id="3" name="Content Placeholder 2">
            <a:extLst>
              <a:ext uri="{FF2B5EF4-FFF2-40B4-BE49-F238E27FC236}">
                <a16:creationId xmlns:a16="http://schemas.microsoft.com/office/drawing/2014/main" id="{6F441123-4514-524A-9FFE-E2AFE2367293}"/>
              </a:ext>
            </a:extLst>
          </p:cNvPr>
          <p:cNvSpPr>
            <a:spLocks noGrp="1"/>
          </p:cNvSpPr>
          <p:nvPr>
            <p:ph idx="4294967295"/>
          </p:nvPr>
        </p:nvSpPr>
        <p:spPr>
          <a:xfrm>
            <a:off x="0" y="825911"/>
            <a:ext cx="5456903" cy="5383160"/>
          </a:xfrm>
        </p:spPr>
        <p:txBody>
          <a:bodyPr>
            <a:noAutofit/>
          </a:bodyPr>
          <a:lstStyle/>
          <a:p>
            <a:r>
              <a:rPr lang="en-US" sz="1800" dirty="0" err="1"/>
              <a:t>McLintock</a:t>
            </a:r>
            <a:r>
              <a:rPr lang="en-US" sz="1800" dirty="0"/>
              <a:t> K, Russell AM, Alderson SL, et al. The effects of financial incentives for case finding for depression in patients with diabetes and coronary heart disease: interrupted time series analysis. BMJ Open2014;4:e005178. doi:10.1136/bmjopen-2014-005178. pmid:25142262</a:t>
            </a:r>
          </a:p>
          <a:p>
            <a:r>
              <a:rPr lang="en-US" sz="1800" dirty="0" err="1"/>
              <a:t>Weizenbaum</a:t>
            </a:r>
            <a:r>
              <a:rPr lang="en-US" sz="1800" dirty="0"/>
              <a:t>, Joseph (1976). Computer power and human reason : from judgment to calculation. San Francisco: W.H. Freeman</a:t>
            </a:r>
          </a:p>
          <a:p>
            <a:pPr lvl="0"/>
            <a:r>
              <a:rPr lang="en-US" sz="1800" dirty="0"/>
              <a:t>Adelman, Larry. "Unnatural causes: Is inequality making us sick?." Preventing Chronic Disease 4, no. 4 (2007).</a:t>
            </a:r>
          </a:p>
          <a:p>
            <a:pPr lvl="0"/>
            <a:r>
              <a:rPr lang="en-US" sz="1800" dirty="0"/>
              <a:t>Almond, Amanda Lee. "Measuring racial microaggression in medical practice." Ethnicity &amp; health 24, no. 6 (2019): 589-606.</a:t>
            </a:r>
          </a:p>
          <a:p>
            <a:pPr lvl="0"/>
            <a:r>
              <a:rPr lang="en-US" sz="1800" dirty="0" err="1"/>
              <a:t>Barocas</a:t>
            </a:r>
            <a:r>
              <a:rPr lang="en-US" sz="1800" dirty="0"/>
              <a:t>, Solon and Hardt, Moritz., Fairness in machine learning, </a:t>
            </a:r>
            <a:r>
              <a:rPr lang="en-US" sz="1800" dirty="0" err="1"/>
              <a:t>NeurIPS</a:t>
            </a:r>
            <a:r>
              <a:rPr lang="en-US" sz="1800" dirty="0"/>
              <a:t> Tutorial, 2017.</a:t>
            </a:r>
          </a:p>
          <a:p>
            <a:pPr lvl="0"/>
            <a:endParaRPr lang="en-US" sz="1800" dirty="0"/>
          </a:p>
        </p:txBody>
      </p:sp>
      <p:sp>
        <p:nvSpPr>
          <p:cNvPr id="4" name="Rectangle 3">
            <a:extLst>
              <a:ext uri="{FF2B5EF4-FFF2-40B4-BE49-F238E27FC236}">
                <a16:creationId xmlns:a16="http://schemas.microsoft.com/office/drawing/2014/main" id="{E116AE3C-4E4B-A84C-A73F-3703B90D8B6B}"/>
              </a:ext>
            </a:extLst>
          </p:cNvPr>
          <p:cNvSpPr/>
          <p:nvPr/>
        </p:nvSpPr>
        <p:spPr>
          <a:xfrm>
            <a:off x="5738274" y="781666"/>
            <a:ext cx="6096000" cy="5632311"/>
          </a:xfrm>
          <a:prstGeom prst="rect">
            <a:avLst/>
          </a:prstGeom>
        </p:spPr>
        <p:txBody>
          <a:bodyPr>
            <a:spAutoFit/>
          </a:bodyPr>
          <a:lstStyle/>
          <a:p>
            <a:pPr marL="285750" indent="-285750">
              <a:buFont typeface="Arial" panose="020B0604020202020204" pitchFamily="34" charset="0"/>
              <a:buChar char="•"/>
            </a:pPr>
            <a:r>
              <a:rPr lang="en-US" dirty="0" err="1"/>
              <a:t>Wailoo</a:t>
            </a:r>
            <a:r>
              <a:rPr lang="en-US" dirty="0"/>
              <a:t>, Keith. "Sickle cell disease—a history of progress and peril." N </a:t>
            </a:r>
            <a:r>
              <a:rPr lang="en-US" dirty="0" err="1"/>
              <a:t>Engl</a:t>
            </a:r>
            <a:r>
              <a:rPr lang="en-US" dirty="0"/>
              <a:t> J Med 376, no. 9 (2017): 805-807.</a:t>
            </a:r>
          </a:p>
          <a:p>
            <a:pPr marL="285750" indent="-285750">
              <a:buFont typeface="Arial" panose="020B0604020202020204" pitchFamily="34" charset="0"/>
              <a:buChar char="•"/>
            </a:pPr>
            <a:r>
              <a:rPr lang="en-US" dirty="0"/>
              <a:t>de Malave, </a:t>
            </a:r>
            <a:r>
              <a:rPr lang="en-US" dirty="0" err="1"/>
              <a:t>Florita</a:t>
            </a:r>
            <a:r>
              <a:rPr lang="en-US" dirty="0"/>
              <a:t> Z. Louis. Sterilization of Puerto Rican women: a selected, partially annotated bibliography. University of Wisconsin System, Women's Studies Librarian, 1999.</a:t>
            </a:r>
          </a:p>
          <a:p>
            <a:pPr marL="285750" indent="-285750">
              <a:buFont typeface="Arial" panose="020B0604020202020204" pitchFamily="34" charset="0"/>
              <a:buChar char="•"/>
            </a:pPr>
            <a:r>
              <a:rPr lang="en-US" dirty="0"/>
              <a:t>Randall, </a:t>
            </a:r>
            <a:r>
              <a:rPr lang="en-US" dirty="0" err="1"/>
              <a:t>Vernellia</a:t>
            </a:r>
            <a:r>
              <a:rPr lang="en-US" dirty="0"/>
              <a:t> R. "Slavery, Segregation and Racism: Trusting the Health Care System </a:t>
            </a:r>
            <a:r>
              <a:rPr lang="en-US" dirty="0" err="1"/>
              <a:t>Ain't</a:t>
            </a:r>
            <a:r>
              <a:rPr lang="en-US" dirty="0"/>
              <a:t> Always Easy--An African American Perspective on Bioethics." . Louis U. Pub. L. Rev. 15 (1995): 191.</a:t>
            </a:r>
          </a:p>
          <a:p>
            <a:pPr marL="285750" indent="-285750">
              <a:buFont typeface="Arial" panose="020B0604020202020204" pitchFamily="34" charset="0"/>
              <a:buChar char="•"/>
            </a:pPr>
            <a:r>
              <a:rPr lang="en-US" dirty="0"/>
              <a:t>King, M. L. Jr. (1966). National Convention for Medical Committee for Human Rights. Washington, DC. Excerpt from speech retrieved from </a:t>
            </a:r>
            <a:r>
              <a:rPr lang="en-US" dirty="0">
                <a:hlinkClick r:id="rId2"/>
              </a:rPr>
              <a:t>Good reads</a:t>
            </a:r>
            <a:endParaRPr lang="en-US" dirty="0"/>
          </a:p>
          <a:p>
            <a:pPr marL="285750" indent="-285750">
              <a:buFont typeface="Arial" panose="020B0604020202020204" pitchFamily="34" charset="0"/>
              <a:buChar char="•"/>
            </a:pPr>
            <a:r>
              <a:rPr lang="en-US" sz="1800" dirty="0"/>
              <a:t>Begley, Tom, Tobias </a:t>
            </a:r>
            <a:r>
              <a:rPr lang="en-US" sz="1800" dirty="0" err="1"/>
              <a:t>Schwedes</a:t>
            </a:r>
            <a:r>
              <a:rPr lang="en-US" sz="1800" dirty="0"/>
              <a:t>, Christopher Frye, and Ilya </a:t>
            </a:r>
            <a:r>
              <a:rPr lang="en-US" sz="1800" dirty="0" err="1"/>
              <a:t>Feige</a:t>
            </a:r>
            <a:r>
              <a:rPr lang="en-US" sz="1800" dirty="0"/>
              <a:t>. "</a:t>
            </a:r>
            <a:r>
              <a:rPr lang="en-US" sz="1800" dirty="0" err="1"/>
              <a:t>Explainability</a:t>
            </a:r>
            <a:r>
              <a:rPr lang="en-US" sz="1800" dirty="0"/>
              <a:t> for fair machine learning." </a:t>
            </a:r>
            <a:r>
              <a:rPr lang="en-US" sz="1800" dirty="0" err="1"/>
              <a:t>arXiv</a:t>
            </a:r>
            <a:r>
              <a:rPr lang="en-US" sz="1800" dirty="0"/>
              <a:t> preprint arXiv:2010.07389 (2020).</a:t>
            </a:r>
          </a:p>
          <a:p>
            <a:pPr marL="285750" indent="-285750">
              <a:buFont typeface="Arial" panose="020B0604020202020204" pitchFamily="34" charset="0"/>
              <a:buChar char="•"/>
            </a:pPr>
            <a:r>
              <a:rPr lang="en-US" sz="1800" dirty="0"/>
              <a:t>Wilson, Kalpana. "In the name of reproductive rights: race, neoliberalism and the embodied violence of population policies." New Formations 91, no. 91 (2017): 50-68.wi</a:t>
            </a:r>
          </a:p>
          <a:p>
            <a:endParaRPr lang="en-US" sz="1800" dirty="0"/>
          </a:p>
        </p:txBody>
      </p:sp>
    </p:spTree>
    <p:extLst>
      <p:ext uri="{BB962C8B-B14F-4D97-AF65-F5344CB8AC3E}">
        <p14:creationId xmlns:p14="http://schemas.microsoft.com/office/powerpoint/2010/main" val="19597645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58F75-D257-2143-B59F-68243FED441D}"/>
              </a:ext>
            </a:extLst>
          </p:cNvPr>
          <p:cNvSpPr>
            <a:spLocks noGrp="1"/>
          </p:cNvSpPr>
          <p:nvPr>
            <p:ph type="title"/>
          </p:nvPr>
        </p:nvSpPr>
        <p:spPr>
          <a:xfrm>
            <a:off x="281371" y="91441"/>
            <a:ext cx="10515600" cy="734470"/>
          </a:xfrm>
        </p:spPr>
        <p:txBody>
          <a:bodyPr/>
          <a:lstStyle/>
          <a:p>
            <a:r>
              <a:rPr lang="en-US"/>
              <a:t>References</a:t>
            </a:r>
          </a:p>
        </p:txBody>
      </p:sp>
      <p:sp>
        <p:nvSpPr>
          <p:cNvPr id="3" name="Content Placeholder 2">
            <a:extLst>
              <a:ext uri="{FF2B5EF4-FFF2-40B4-BE49-F238E27FC236}">
                <a16:creationId xmlns:a16="http://schemas.microsoft.com/office/drawing/2014/main" id="{6F441123-4514-524A-9FFE-E2AFE2367293}"/>
              </a:ext>
            </a:extLst>
          </p:cNvPr>
          <p:cNvSpPr>
            <a:spLocks noGrp="1"/>
          </p:cNvSpPr>
          <p:nvPr>
            <p:ph idx="4294967295"/>
          </p:nvPr>
        </p:nvSpPr>
        <p:spPr>
          <a:xfrm>
            <a:off x="0" y="825911"/>
            <a:ext cx="5456903" cy="5383160"/>
          </a:xfrm>
        </p:spPr>
        <p:txBody>
          <a:bodyPr vert="horz" lIns="91440" tIns="45720" rIns="91440" bIns="45720" rtlCol="0" anchor="t">
            <a:noAutofit/>
          </a:bodyPr>
          <a:lstStyle/>
          <a:p>
            <a:r>
              <a:rPr lang="en-US" sz="1800"/>
              <a:t>Corbett-Davies, Sam., Goel, Sharad., Defining and Designing Fair Algorithms, Tutorials at EC 2018 and ICML 2018.</a:t>
            </a:r>
            <a:endParaRPr lang="en-US"/>
          </a:p>
          <a:p>
            <a:r>
              <a:rPr lang="en-US" sz="1800"/>
              <a:t>Corbett-Davies, Sam, and Sharad Goel. "The measure and mismeasure of fairness: A critical review of fair machine learning." </a:t>
            </a:r>
            <a:r>
              <a:rPr lang="en-US" sz="1800" err="1"/>
              <a:t>arXiv</a:t>
            </a:r>
            <a:r>
              <a:rPr lang="en-US" sz="1800"/>
              <a:t> preprint arXiv:1808.00023 (2018).</a:t>
            </a:r>
            <a:endParaRPr lang="en-US" sz="1800">
              <a:cs typeface="Calibri" panose="020F0502020204030204"/>
            </a:endParaRPr>
          </a:p>
          <a:p>
            <a:r>
              <a:rPr lang="en-US" sz="1800"/>
              <a:t>Cramer, Henriette., Holstein, Kenneth., Jennifer Wortman Vaughan et. al., Translation Tutorial: Challenges of incorporating algorithmic fairness into industry practice, FAT* Tutorial, 2019.</a:t>
            </a:r>
            <a:endParaRPr lang="en-US" sz="1800">
              <a:cs typeface="Calibri" panose="020F0502020204030204"/>
            </a:endParaRPr>
          </a:p>
          <a:p>
            <a:r>
              <a:rPr lang="en-US" sz="1800"/>
              <a:t>Crawford, Kate The Trouble with Bias, </a:t>
            </a:r>
            <a:r>
              <a:rPr lang="en-US" sz="1800" err="1"/>
              <a:t>NeurIPS</a:t>
            </a:r>
            <a:r>
              <a:rPr lang="en-US" sz="1800"/>
              <a:t> Keynote, 2017.</a:t>
            </a:r>
            <a:endParaRPr lang="en-US" sz="1800">
              <a:cs typeface="Calibri" panose="020F0502020204030204"/>
            </a:endParaRPr>
          </a:p>
          <a:p>
            <a:r>
              <a:rPr lang="en-US" sz="1800"/>
              <a:t>Dawes, Robyn M., David Faust, and Paul E. </a:t>
            </a:r>
            <a:r>
              <a:rPr lang="en-US" sz="1800" err="1"/>
              <a:t>Meehl</a:t>
            </a:r>
            <a:r>
              <a:rPr lang="en-US" sz="1800"/>
              <a:t>. "Clinical versus actuarial judgment." </a:t>
            </a:r>
            <a:r>
              <a:rPr lang="en-US" sz="1800" i="1"/>
              <a:t>Science</a:t>
            </a:r>
            <a:r>
              <a:rPr lang="en-US" sz="1800"/>
              <a:t> 243, no. 4899 (1989): 1668-1674.</a:t>
            </a:r>
            <a:endParaRPr lang="en-US" sz="1800">
              <a:cs typeface="Calibri" panose="020F0502020204030204"/>
            </a:endParaRPr>
          </a:p>
          <a:p>
            <a:r>
              <a:rPr lang="en-US" sz="1800"/>
              <a:t>Dresser, Rebecca. "Wanted single, white male for medical research." The Hastings Center Report 22, no. 1 (1992): 24-29.</a:t>
            </a:r>
            <a:endParaRPr lang="en-US" sz="1800">
              <a:cs typeface="Calibri" panose="020F0502020204030204"/>
            </a:endParaRPr>
          </a:p>
        </p:txBody>
      </p:sp>
      <p:sp>
        <p:nvSpPr>
          <p:cNvPr id="4" name="Rectangle 3">
            <a:extLst>
              <a:ext uri="{FF2B5EF4-FFF2-40B4-BE49-F238E27FC236}">
                <a16:creationId xmlns:a16="http://schemas.microsoft.com/office/drawing/2014/main" id="{E116AE3C-4E4B-A84C-A73F-3703B90D8B6B}"/>
              </a:ext>
            </a:extLst>
          </p:cNvPr>
          <p:cNvSpPr/>
          <p:nvPr/>
        </p:nvSpPr>
        <p:spPr>
          <a:xfrm>
            <a:off x="5738274" y="781666"/>
            <a:ext cx="6096000" cy="5632311"/>
          </a:xfrm>
          <a:prstGeom prst="rect">
            <a:avLst/>
          </a:prstGeom>
        </p:spPr>
        <p:txBody>
          <a:bodyPr anchor="t">
            <a:spAutoFit/>
          </a:bodyPr>
          <a:lstStyle/>
          <a:p>
            <a:pPr marL="285750" lvl="0" indent="-285750">
              <a:buFont typeface="Arial" panose="020B0604020202020204" pitchFamily="34" charset="0"/>
              <a:buChar char="•"/>
            </a:pPr>
            <a:r>
              <a:rPr lang="en-US" err="1"/>
              <a:t>Friedler</a:t>
            </a:r>
            <a:r>
              <a:rPr lang="en-US"/>
              <a:t>, </a:t>
            </a:r>
            <a:r>
              <a:rPr lang="en-US" err="1"/>
              <a:t>Sorelle</a:t>
            </a:r>
            <a:r>
              <a:rPr lang="en-US"/>
              <a:t> A., Carlos </a:t>
            </a:r>
            <a:r>
              <a:rPr lang="en-US" err="1"/>
              <a:t>Scheidegger</a:t>
            </a:r>
            <a:r>
              <a:rPr lang="en-US"/>
              <a:t>, Suresh </a:t>
            </a:r>
            <a:r>
              <a:rPr lang="en-US" err="1"/>
              <a:t>Venkatasubramanian</a:t>
            </a:r>
            <a:r>
              <a:rPr lang="en-US"/>
              <a:t>, Sonam Choudhary, Evan P. Hamilton, and Derek Roth. "A comparative study of fairness-enhancing interventions in machine learning." In Proceedings of the Conference on Fairness, Accountability, and Transparency, pp. 329-338. 2019.</a:t>
            </a:r>
          </a:p>
          <a:p>
            <a:pPr marL="285750" lvl="0" indent="-285750">
              <a:buFont typeface="Arial" panose="020B0604020202020204" pitchFamily="34" charset="0"/>
              <a:buChar char="•"/>
            </a:pPr>
            <a:r>
              <a:rPr lang="en-US" err="1"/>
              <a:t>Friedler</a:t>
            </a:r>
            <a:r>
              <a:rPr lang="en-US"/>
              <a:t>, </a:t>
            </a:r>
            <a:r>
              <a:rPr lang="en-US" err="1"/>
              <a:t>Sorelle</a:t>
            </a:r>
            <a:r>
              <a:rPr lang="en-US"/>
              <a:t> A., Carlos </a:t>
            </a:r>
            <a:r>
              <a:rPr lang="en-US" err="1"/>
              <a:t>Scheidegger</a:t>
            </a:r>
            <a:r>
              <a:rPr lang="en-US"/>
              <a:t>, and Suresh </a:t>
            </a:r>
            <a:r>
              <a:rPr lang="en-US" err="1"/>
              <a:t>Venkatasubramanian</a:t>
            </a:r>
            <a:r>
              <a:rPr lang="en-US"/>
              <a:t>. "On the (</a:t>
            </a:r>
            <a:r>
              <a:rPr lang="en-US" err="1"/>
              <a:t>im</a:t>
            </a:r>
            <a:r>
              <a:rPr lang="en-US"/>
              <a:t>) possibility of fairness." </a:t>
            </a:r>
            <a:r>
              <a:rPr lang="en-US" err="1"/>
              <a:t>arXiv</a:t>
            </a:r>
            <a:r>
              <a:rPr lang="en-US"/>
              <a:t> preprint arXiv:1609.07236 (2016).</a:t>
            </a:r>
            <a:endParaRPr lang="en-US">
              <a:cs typeface="Calibri" panose="020F0502020204030204"/>
            </a:endParaRPr>
          </a:p>
          <a:p>
            <a:pPr marL="285750" lvl="0" indent="-285750">
              <a:buFont typeface="Arial" panose="020B0604020202020204" pitchFamily="34" charset="0"/>
              <a:buChar char="•"/>
            </a:pPr>
            <a:r>
              <a:rPr lang="en-US"/>
              <a:t>Garcia, M (2017): “Racist in the Machine: The Disturbing Implications of Algorithmic Bias” In World Policy Journal.</a:t>
            </a:r>
            <a:endParaRPr lang="en-US">
              <a:cs typeface="Calibri" panose="020F0502020204030204"/>
            </a:endParaRPr>
          </a:p>
          <a:p>
            <a:pPr marL="285750" lvl="0" indent="-285750">
              <a:buFont typeface="Arial" panose="020B0604020202020204" pitchFamily="34" charset="0"/>
              <a:buChar char="•"/>
            </a:pPr>
            <a:r>
              <a:rPr lang="en-US" err="1"/>
              <a:t>Gajane</a:t>
            </a:r>
            <a:r>
              <a:rPr lang="en-US"/>
              <a:t>, Pratik, and </a:t>
            </a:r>
            <a:r>
              <a:rPr lang="en-US" err="1"/>
              <a:t>Mykola</a:t>
            </a:r>
            <a:r>
              <a:rPr lang="en-US"/>
              <a:t> </a:t>
            </a:r>
            <a:r>
              <a:rPr lang="en-US" err="1"/>
              <a:t>Pechenizkiy</a:t>
            </a:r>
            <a:r>
              <a:rPr lang="en-US"/>
              <a:t>. "On formalizing fairness in prediction with machine learning." </a:t>
            </a:r>
            <a:r>
              <a:rPr lang="en-US" err="1"/>
              <a:t>arXiv</a:t>
            </a:r>
            <a:r>
              <a:rPr lang="en-US"/>
              <a:t> preprint arXiv:1710.03184 (2017).</a:t>
            </a:r>
            <a:endParaRPr lang="en-US">
              <a:cs typeface="Calibri" panose="020F0502020204030204"/>
            </a:endParaRPr>
          </a:p>
          <a:p>
            <a:pPr marL="285750" indent="-285750">
              <a:buFont typeface="Arial" panose="020B0604020202020204" pitchFamily="34" charset="0"/>
              <a:buChar char="•"/>
            </a:pPr>
            <a:r>
              <a:rPr lang="en-US"/>
              <a:t>Bellamy, Rachel KE, </a:t>
            </a:r>
            <a:r>
              <a:rPr lang="en-US" err="1"/>
              <a:t>Kuntal</a:t>
            </a:r>
            <a:r>
              <a:rPr lang="en-US"/>
              <a:t> Dey, Michael Hind, Samuel C. Hoffman, Stephanie </a:t>
            </a:r>
            <a:r>
              <a:rPr lang="en-US" err="1"/>
              <a:t>Houde</a:t>
            </a:r>
            <a:r>
              <a:rPr lang="en-US"/>
              <a:t>, </a:t>
            </a:r>
            <a:r>
              <a:rPr lang="en-US" err="1"/>
              <a:t>Kalapriya</a:t>
            </a:r>
            <a:r>
              <a:rPr lang="en-US"/>
              <a:t> Kannan, Pranay </a:t>
            </a:r>
            <a:r>
              <a:rPr lang="en-US" err="1"/>
              <a:t>Lohia</a:t>
            </a:r>
            <a:r>
              <a:rPr lang="en-US"/>
              <a:t> et al. "AI Fairness 360: An extensible toolkit for detecting and mitigating algorithmic bias." </a:t>
            </a:r>
            <a:r>
              <a:rPr lang="en-US" i="1"/>
              <a:t>IBM Journal of Research and Development</a:t>
            </a:r>
            <a:r>
              <a:rPr lang="en-US"/>
              <a:t> 63, no. 4/5 (2019): 4-1.</a:t>
            </a:r>
            <a:endParaRPr lang="en-US">
              <a:cs typeface="Calibri" panose="020F0502020204030204"/>
            </a:endParaRPr>
          </a:p>
          <a:p>
            <a:pPr marL="285750" lvl="0" indent="-285750">
              <a:buFont typeface="Wingdings" pitchFamily="2" charset="2"/>
              <a:buChar char="§"/>
            </a:pPr>
            <a:endParaRPr lang="en-US"/>
          </a:p>
        </p:txBody>
      </p:sp>
    </p:spTree>
    <p:extLst>
      <p:ext uri="{BB962C8B-B14F-4D97-AF65-F5344CB8AC3E}">
        <p14:creationId xmlns:p14="http://schemas.microsoft.com/office/powerpoint/2010/main" val="282410462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58F75-D257-2143-B59F-68243FED441D}"/>
              </a:ext>
            </a:extLst>
          </p:cNvPr>
          <p:cNvSpPr>
            <a:spLocks noGrp="1"/>
          </p:cNvSpPr>
          <p:nvPr>
            <p:ph type="title"/>
          </p:nvPr>
        </p:nvSpPr>
        <p:spPr>
          <a:xfrm>
            <a:off x="281371" y="91441"/>
            <a:ext cx="10515600" cy="734470"/>
          </a:xfrm>
        </p:spPr>
        <p:txBody>
          <a:bodyPr/>
          <a:lstStyle/>
          <a:p>
            <a:r>
              <a:rPr lang="en-US"/>
              <a:t>References</a:t>
            </a:r>
          </a:p>
        </p:txBody>
      </p:sp>
      <p:sp>
        <p:nvSpPr>
          <p:cNvPr id="3" name="Content Placeholder 2">
            <a:extLst>
              <a:ext uri="{FF2B5EF4-FFF2-40B4-BE49-F238E27FC236}">
                <a16:creationId xmlns:a16="http://schemas.microsoft.com/office/drawing/2014/main" id="{6F441123-4514-524A-9FFE-E2AFE2367293}"/>
              </a:ext>
            </a:extLst>
          </p:cNvPr>
          <p:cNvSpPr>
            <a:spLocks noGrp="1"/>
          </p:cNvSpPr>
          <p:nvPr>
            <p:ph idx="4294967295"/>
          </p:nvPr>
        </p:nvSpPr>
        <p:spPr>
          <a:xfrm>
            <a:off x="0" y="825911"/>
            <a:ext cx="5456903" cy="5383160"/>
          </a:xfrm>
        </p:spPr>
        <p:txBody>
          <a:bodyPr>
            <a:noAutofit/>
          </a:bodyPr>
          <a:lstStyle/>
          <a:p>
            <a:pPr lvl="0"/>
            <a:r>
              <a:rPr lang="en-US" sz="1800" err="1"/>
              <a:t>Ghassemi</a:t>
            </a:r>
            <a:r>
              <a:rPr lang="en-US" sz="1800"/>
              <a:t>, </a:t>
            </a:r>
            <a:r>
              <a:rPr lang="en-US" sz="1800" err="1"/>
              <a:t>Marzyeh</a:t>
            </a:r>
            <a:r>
              <a:rPr lang="en-US" sz="1800"/>
              <a:t>, Tristan Naumann, Peter </a:t>
            </a:r>
            <a:r>
              <a:rPr lang="en-US" sz="1800" err="1"/>
              <a:t>Schulam</a:t>
            </a:r>
            <a:r>
              <a:rPr lang="en-US" sz="1800"/>
              <a:t>, Andrew L. Beam, and Rajesh </a:t>
            </a:r>
            <a:r>
              <a:rPr lang="en-US" sz="1800" err="1"/>
              <a:t>Ranganath</a:t>
            </a:r>
            <a:r>
              <a:rPr lang="en-US" sz="1800"/>
              <a:t>. "Opportunities in machine learning for healthcare." </a:t>
            </a:r>
            <a:r>
              <a:rPr lang="en-US" sz="1800" err="1"/>
              <a:t>arXiv</a:t>
            </a:r>
            <a:r>
              <a:rPr lang="en-US" sz="1800"/>
              <a:t> preprint arXiv:1806.00388 (2018).</a:t>
            </a:r>
          </a:p>
          <a:p>
            <a:pPr lvl="0"/>
            <a:r>
              <a:rPr lang="en-US" sz="1800"/>
              <a:t>Grote, Thomas, and Philipp Berens. "On the ethics of algorithmic decision-making in healthcare." Journal of Medical Ethics 46, no. 3 (2020): 205-211.</a:t>
            </a:r>
          </a:p>
          <a:p>
            <a:pPr lvl="0"/>
            <a:r>
              <a:rPr lang="en-US" sz="1800" err="1"/>
              <a:t>Hajian</a:t>
            </a:r>
            <a:r>
              <a:rPr lang="en-US" sz="1800"/>
              <a:t>, Sara., </a:t>
            </a:r>
            <a:r>
              <a:rPr lang="en-US" sz="1800" err="1"/>
              <a:t>Bonchi</a:t>
            </a:r>
            <a:r>
              <a:rPr lang="en-US" sz="1800"/>
              <a:t>, Francesco and Castillo, Carlos ., Algorithmic bias: From discrimination discovery to fairness-aware data mining, KDD Tutorial, 2016.</a:t>
            </a:r>
          </a:p>
          <a:p>
            <a:pPr lvl="0"/>
            <a:r>
              <a:rPr lang="en-US" sz="1800"/>
              <a:t>Holstein, Kenneth, Jennifer Wortman Vaughan, Hal </a:t>
            </a:r>
            <a:r>
              <a:rPr lang="en-US" sz="1800" err="1"/>
              <a:t>Daumé</a:t>
            </a:r>
            <a:r>
              <a:rPr lang="en-US" sz="1800"/>
              <a:t> III, Miro </a:t>
            </a:r>
            <a:r>
              <a:rPr lang="en-US" sz="1800" err="1"/>
              <a:t>Dudik</a:t>
            </a:r>
            <a:r>
              <a:rPr lang="en-US" sz="1800"/>
              <a:t>, and Hanna Wallach. "Improving fairness in machine learning systems: What do industry practitioners need?." In </a:t>
            </a:r>
            <a:r>
              <a:rPr lang="en-US" sz="1800" i="1"/>
              <a:t>Proceedings of the 2019 CHI Conference on Human Factors in Computing Systems</a:t>
            </a:r>
            <a:r>
              <a:rPr lang="en-US" sz="1800"/>
              <a:t>, pp. 1-16. 2019.</a:t>
            </a:r>
          </a:p>
          <a:p>
            <a:pPr lvl="0"/>
            <a:r>
              <a:rPr lang="en-US" sz="1800"/>
              <a:t>Hutchinson, Ben., and Mitchell, Margaret., "50 Years of Test (Un) fairness: Lessons for Machine Learning." In Proceedings of the Conference on Fairness, Accountability, and Transparency, pp. 49-58. 2019.</a:t>
            </a:r>
          </a:p>
        </p:txBody>
      </p:sp>
      <p:sp>
        <p:nvSpPr>
          <p:cNvPr id="4" name="Rectangle 3">
            <a:extLst>
              <a:ext uri="{FF2B5EF4-FFF2-40B4-BE49-F238E27FC236}">
                <a16:creationId xmlns:a16="http://schemas.microsoft.com/office/drawing/2014/main" id="{E116AE3C-4E4B-A84C-A73F-3703B90D8B6B}"/>
              </a:ext>
            </a:extLst>
          </p:cNvPr>
          <p:cNvSpPr/>
          <p:nvPr/>
        </p:nvSpPr>
        <p:spPr>
          <a:xfrm>
            <a:off x="5738274" y="781666"/>
            <a:ext cx="6096000" cy="5909310"/>
          </a:xfrm>
          <a:prstGeom prst="rect">
            <a:avLst/>
          </a:prstGeom>
        </p:spPr>
        <p:txBody>
          <a:bodyPr anchor="t">
            <a:spAutoFit/>
          </a:bodyPr>
          <a:lstStyle/>
          <a:p>
            <a:pPr marL="285750" lvl="0" indent="-285750">
              <a:buFont typeface="Arial" panose="020B0604020202020204" pitchFamily="34" charset="0"/>
              <a:buChar char="•"/>
            </a:pPr>
            <a:r>
              <a:rPr lang="en-US"/>
              <a:t>Hutchinson, Ben., and Mitchell, Margaret., Translation Tutorial: A History of Quantitative Fairness in Testing, FAT* Tutorial, 2019.</a:t>
            </a:r>
          </a:p>
          <a:p>
            <a:pPr marL="285750" lvl="0" indent="-285750">
              <a:buFont typeface="Arial" panose="020B0604020202020204" pitchFamily="34" charset="0"/>
              <a:buChar char="•"/>
            </a:pPr>
            <a:r>
              <a:rPr lang="en-US"/>
              <a:t>Jensen, Arthur R. "Bias in mental testing." (1980).</a:t>
            </a:r>
            <a:endParaRPr lang="en-US">
              <a:cs typeface="Calibri" panose="020F0502020204030204"/>
            </a:endParaRPr>
          </a:p>
          <a:p>
            <a:pPr marL="285750" lvl="0" indent="-285750">
              <a:buFont typeface="Arial" panose="020B0604020202020204" pitchFamily="34" charset="0"/>
              <a:buChar char="•"/>
            </a:pPr>
            <a:r>
              <a:rPr lang="en-US"/>
              <a:t>Joseph, Matthew, Michael Kearns, Jamie Morgenstern, Seth Neel, and Aaron Roth. "Rawlsian fairness for machine learning." </a:t>
            </a:r>
            <a:r>
              <a:rPr lang="en-US" err="1"/>
              <a:t>arXiv</a:t>
            </a:r>
            <a:r>
              <a:rPr lang="en-US"/>
              <a:t> preprint arXiv:1610.09559 1, no. 2 (2016).</a:t>
            </a:r>
            <a:endParaRPr lang="en-US">
              <a:cs typeface="Calibri" panose="020F0502020204030204"/>
            </a:endParaRPr>
          </a:p>
          <a:p>
            <a:pPr marL="285750" lvl="0" indent="-285750">
              <a:buFont typeface="Arial" panose="020B0604020202020204" pitchFamily="34" charset="0"/>
              <a:buChar char="•"/>
            </a:pPr>
            <a:r>
              <a:rPr lang="en-US" err="1"/>
              <a:t>Kusner</a:t>
            </a:r>
            <a:r>
              <a:rPr lang="en-US"/>
              <a:t>, Matt J., Joshua Loftus, Chris Russell, and Ricardo Silva. "Counterfactual fairness." In Advances in Neural Information Processing Systems, pp. 4066-4076. 2017</a:t>
            </a:r>
            <a:endParaRPr lang="en-US">
              <a:cs typeface="Calibri" panose="020F0502020204030204"/>
            </a:endParaRPr>
          </a:p>
          <a:p>
            <a:pPr marL="285750" lvl="0" indent="-285750">
              <a:buFont typeface="Arial" panose="020B0604020202020204" pitchFamily="34" charset="0"/>
              <a:buChar char="•"/>
            </a:pPr>
            <a:r>
              <a:rPr lang="en-US" err="1"/>
              <a:t>Kamiran</a:t>
            </a:r>
            <a:r>
              <a:rPr lang="en-US"/>
              <a:t>, Faisal, and Toon </a:t>
            </a:r>
            <a:r>
              <a:rPr lang="en-US" err="1"/>
              <a:t>Calders</a:t>
            </a:r>
            <a:r>
              <a:rPr lang="en-US"/>
              <a:t>. “Classifying Without Discriminating.” In </a:t>
            </a:r>
            <a:r>
              <a:rPr lang="en-US" i="1"/>
              <a:t>Proc. </a:t>
            </a:r>
            <a:r>
              <a:rPr lang="en-US"/>
              <a:t>2</a:t>
            </a:r>
            <a:r>
              <a:rPr lang="en-US" i="1"/>
              <a:t>nd International Conference on Computer, Control and Communication</a:t>
            </a:r>
            <a:r>
              <a:rPr lang="en-US"/>
              <a:t>, 2009. </a:t>
            </a:r>
            <a:endParaRPr lang="en-US">
              <a:cs typeface="Calibri" panose="020F0502020204030204"/>
            </a:endParaRPr>
          </a:p>
          <a:p>
            <a:pPr marL="285750" lvl="0" indent="-285750">
              <a:buFont typeface="Arial" panose="020B0604020202020204" pitchFamily="34" charset="0"/>
              <a:buChar char="•"/>
            </a:pPr>
            <a:r>
              <a:rPr lang="en-US" err="1"/>
              <a:t>Kilbertus</a:t>
            </a:r>
            <a:r>
              <a:rPr lang="en-US"/>
              <a:t>, Niki, Mateo Rojas </a:t>
            </a:r>
            <a:r>
              <a:rPr lang="en-US" err="1"/>
              <a:t>Carulla</a:t>
            </a:r>
            <a:r>
              <a:rPr lang="en-US"/>
              <a:t>, </a:t>
            </a:r>
            <a:r>
              <a:rPr lang="en-US" err="1"/>
              <a:t>Giambattista</a:t>
            </a:r>
            <a:r>
              <a:rPr lang="en-US"/>
              <a:t> </a:t>
            </a:r>
            <a:r>
              <a:rPr lang="en-US" err="1"/>
              <a:t>Parascandolo</a:t>
            </a:r>
            <a:r>
              <a:rPr lang="en-US"/>
              <a:t>, Moritz Hardt, Dominik </a:t>
            </a:r>
            <a:r>
              <a:rPr lang="en-US" err="1"/>
              <a:t>Janzing</a:t>
            </a:r>
            <a:r>
              <a:rPr lang="en-US"/>
              <a:t>, and Bernhard </a:t>
            </a:r>
            <a:r>
              <a:rPr lang="en-US" err="1"/>
              <a:t>Schölkopf</a:t>
            </a:r>
            <a:r>
              <a:rPr lang="en-US"/>
              <a:t>. "Avoiding discrimination through causal reasoning." In </a:t>
            </a:r>
            <a:r>
              <a:rPr lang="en-US" i="1"/>
              <a:t>Advances in Neural Information Processing Systems</a:t>
            </a:r>
            <a:r>
              <a:rPr lang="en-US"/>
              <a:t>, pp. 656-666. 2017.</a:t>
            </a:r>
            <a:endParaRPr lang="en-US">
              <a:cs typeface="Calibri" panose="020F0502020204030204"/>
            </a:endParaRPr>
          </a:p>
          <a:p>
            <a:pPr marL="285750" lvl="0" indent="-285750">
              <a:buFont typeface="Arial" panose="020B0604020202020204" pitchFamily="34" charset="0"/>
              <a:buChar char="•"/>
            </a:pPr>
            <a:r>
              <a:rPr lang="en-US"/>
              <a:t>Krieger, Nancy. "Discrimination and health inequities." </a:t>
            </a:r>
            <a:r>
              <a:rPr lang="en-US" i="1"/>
              <a:t>International Journal of Health Services</a:t>
            </a:r>
            <a:r>
              <a:rPr lang="en-US"/>
              <a:t> 44, no. 4 (2014): 643-710.</a:t>
            </a:r>
            <a:endParaRPr lang="en-US">
              <a:cs typeface="Calibri" panose="020F0502020204030204"/>
            </a:endParaRPr>
          </a:p>
        </p:txBody>
      </p:sp>
    </p:spTree>
    <p:extLst>
      <p:ext uri="{BB962C8B-B14F-4D97-AF65-F5344CB8AC3E}">
        <p14:creationId xmlns:p14="http://schemas.microsoft.com/office/powerpoint/2010/main" val="14793126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58F75-D257-2143-B59F-68243FED441D}"/>
              </a:ext>
            </a:extLst>
          </p:cNvPr>
          <p:cNvSpPr>
            <a:spLocks noGrp="1"/>
          </p:cNvSpPr>
          <p:nvPr>
            <p:ph type="title"/>
          </p:nvPr>
        </p:nvSpPr>
        <p:spPr>
          <a:xfrm>
            <a:off x="281371" y="91441"/>
            <a:ext cx="10515600" cy="734470"/>
          </a:xfrm>
        </p:spPr>
        <p:txBody>
          <a:bodyPr/>
          <a:lstStyle/>
          <a:p>
            <a:r>
              <a:rPr lang="en-US"/>
              <a:t>References</a:t>
            </a:r>
          </a:p>
        </p:txBody>
      </p:sp>
      <p:sp>
        <p:nvSpPr>
          <p:cNvPr id="3" name="Content Placeholder 2">
            <a:extLst>
              <a:ext uri="{FF2B5EF4-FFF2-40B4-BE49-F238E27FC236}">
                <a16:creationId xmlns:a16="http://schemas.microsoft.com/office/drawing/2014/main" id="{6F441123-4514-524A-9FFE-E2AFE2367293}"/>
              </a:ext>
            </a:extLst>
          </p:cNvPr>
          <p:cNvSpPr>
            <a:spLocks noGrp="1"/>
          </p:cNvSpPr>
          <p:nvPr>
            <p:ph idx="4294967295"/>
          </p:nvPr>
        </p:nvSpPr>
        <p:spPr>
          <a:xfrm>
            <a:off x="0" y="825911"/>
            <a:ext cx="5738274" cy="5383160"/>
          </a:xfrm>
        </p:spPr>
        <p:txBody>
          <a:bodyPr vert="horz" lIns="91440" tIns="45720" rIns="91440" bIns="45720" rtlCol="0" anchor="t">
            <a:noAutofit/>
          </a:bodyPr>
          <a:lstStyle/>
          <a:p>
            <a:r>
              <a:rPr lang="en-US" sz="1800"/>
              <a:t>Liu, Lydia T., Sarah Dean, Esther Rolf, Max </a:t>
            </a:r>
            <a:r>
              <a:rPr lang="en-US" sz="1800" err="1"/>
              <a:t>Simchowitz</a:t>
            </a:r>
            <a:r>
              <a:rPr lang="en-US" sz="1800"/>
              <a:t>, and Moritz Hardt. “Delayed Impact of Fair Machine Learning.” In </a:t>
            </a:r>
            <a:r>
              <a:rPr lang="en-US" sz="1800" i="1"/>
              <a:t>Proc. </a:t>
            </a:r>
            <a:r>
              <a:rPr lang="en-US" sz="1800"/>
              <a:t>35</a:t>
            </a:r>
            <a:r>
              <a:rPr lang="en-US" sz="1800" i="1"/>
              <a:t>th ICML</a:t>
            </a:r>
            <a:r>
              <a:rPr lang="en-US" sz="1800"/>
              <a:t>, 3156–64, 2018. </a:t>
            </a:r>
            <a:endParaRPr lang="en-US"/>
          </a:p>
          <a:p>
            <a:r>
              <a:rPr lang="en-US" sz="1800"/>
              <a:t>Miller, Tim. “Explanation in artificial intelligence: Insights from the social sciences.” </a:t>
            </a:r>
            <a:r>
              <a:rPr lang="en-US" sz="1800" err="1"/>
              <a:t>arXiv</a:t>
            </a:r>
            <a:r>
              <a:rPr lang="en-US" sz="1800"/>
              <a:t> preprint arXiv:1706.07269 (2017).</a:t>
            </a:r>
            <a:endParaRPr lang="en-US" sz="1800">
              <a:cs typeface="Calibri" panose="020F0502020204030204"/>
            </a:endParaRPr>
          </a:p>
          <a:p>
            <a:r>
              <a:rPr lang="en-US" sz="1800"/>
              <a:t>Nabi, </a:t>
            </a:r>
            <a:r>
              <a:rPr lang="en-US" sz="1800" err="1"/>
              <a:t>Razieh</a:t>
            </a:r>
            <a:r>
              <a:rPr lang="en-US" sz="1800"/>
              <a:t>, and Ilya </a:t>
            </a:r>
            <a:r>
              <a:rPr lang="en-US" sz="1800" err="1"/>
              <a:t>Shpitser</a:t>
            </a:r>
            <a:r>
              <a:rPr lang="en-US" sz="1800"/>
              <a:t>. "Fair inference on outcomes." In </a:t>
            </a:r>
            <a:r>
              <a:rPr lang="en-US" sz="1800" i="1"/>
              <a:t>Thirty-Second AAAI Conference on Artificial Intelligence</a:t>
            </a:r>
            <a:r>
              <a:rPr lang="en-US" sz="1800"/>
              <a:t>. 2018.</a:t>
            </a:r>
            <a:endParaRPr lang="en-US" sz="1800">
              <a:cs typeface="Calibri" panose="020F0502020204030204"/>
            </a:endParaRPr>
          </a:p>
          <a:p>
            <a:r>
              <a:rPr lang="en-US" sz="1800"/>
              <a:t>Narayanan, Arvind 21 fairness definitions and their politics, FAT* Tutorial, ACM Conference on Fairness, Accountability, and Transparency (ACM FAT*) 2018</a:t>
            </a:r>
            <a:endParaRPr lang="en-US" sz="1800">
              <a:cs typeface="Calibri" panose="020F0502020204030204"/>
            </a:endParaRPr>
          </a:p>
          <a:p>
            <a:r>
              <a:rPr lang="en-US" sz="1800" err="1"/>
              <a:t>Rajkomar</a:t>
            </a:r>
            <a:r>
              <a:rPr lang="en-US" sz="1800"/>
              <a:t>, Alvin, Michaela Hardt, Michael D. Howell, Greg </a:t>
            </a:r>
            <a:r>
              <a:rPr lang="en-US" sz="1800" err="1"/>
              <a:t>Corrado</a:t>
            </a:r>
            <a:r>
              <a:rPr lang="en-US" sz="1800"/>
              <a:t>, and Marshall H. Chin. "Ensuring fairness in machine learning to advance health equity." Annals of internal medicine 169, no. 12 (2018): 866-872.</a:t>
            </a:r>
            <a:endParaRPr lang="en-US" sz="1800">
              <a:cs typeface="Calibri" panose="020F0502020204030204"/>
            </a:endParaRPr>
          </a:p>
          <a:p>
            <a:r>
              <a:rPr lang="en-US" sz="1800" err="1"/>
              <a:t>Rajkomar</a:t>
            </a:r>
            <a:r>
              <a:rPr lang="en-US" sz="1800"/>
              <a:t>, Alvin, Jeffrey Dean, and Isaac </a:t>
            </a:r>
            <a:r>
              <a:rPr lang="en-US" sz="1800" err="1"/>
              <a:t>Kohane</a:t>
            </a:r>
            <a:r>
              <a:rPr lang="en-US" sz="1800"/>
              <a:t>. "Machine learning in medicine." New England Journal of Medicine 380, no. 14 (2019): 1347-1358.</a:t>
            </a:r>
            <a:endParaRPr lang="en-US" sz="1800">
              <a:cs typeface="Calibri" panose="020F0502020204030204"/>
            </a:endParaRPr>
          </a:p>
          <a:p>
            <a:pPr lvl="0"/>
            <a:endParaRPr lang="en-US" sz="1800"/>
          </a:p>
          <a:p>
            <a:endParaRPr lang="en-US" sz="1800"/>
          </a:p>
        </p:txBody>
      </p:sp>
      <p:sp>
        <p:nvSpPr>
          <p:cNvPr id="4" name="Rectangle 3">
            <a:extLst>
              <a:ext uri="{FF2B5EF4-FFF2-40B4-BE49-F238E27FC236}">
                <a16:creationId xmlns:a16="http://schemas.microsoft.com/office/drawing/2014/main" id="{E116AE3C-4E4B-A84C-A73F-3703B90D8B6B}"/>
              </a:ext>
            </a:extLst>
          </p:cNvPr>
          <p:cNvSpPr/>
          <p:nvPr/>
        </p:nvSpPr>
        <p:spPr>
          <a:xfrm>
            <a:off x="5738274" y="451977"/>
            <a:ext cx="6096000" cy="6463308"/>
          </a:xfrm>
          <a:prstGeom prst="rect">
            <a:avLst/>
          </a:prstGeom>
        </p:spPr>
        <p:txBody>
          <a:bodyPr anchor="t">
            <a:spAutoFit/>
          </a:bodyPr>
          <a:lstStyle/>
          <a:p>
            <a:pPr marL="285750" lvl="0" indent="-285750">
              <a:buFont typeface="Arial" panose="020B0604020202020204" pitchFamily="34" charset="0"/>
              <a:buChar char="•"/>
            </a:pPr>
            <a:r>
              <a:rPr lang="en-US"/>
              <a:t>Rudin, Cynthia, and Berk </a:t>
            </a:r>
            <a:r>
              <a:rPr lang="en-US" err="1"/>
              <a:t>Ustun</a:t>
            </a:r>
            <a:r>
              <a:rPr lang="en-US"/>
              <a:t>. "Optimized scoring systems: Toward trust in machine learning for healthcare and criminal justice." Interfaces 48, no. 5 (2018): 449-466.</a:t>
            </a:r>
          </a:p>
          <a:p>
            <a:pPr marL="285750" lvl="0" indent="-285750">
              <a:buFont typeface="Arial" panose="020B0604020202020204" pitchFamily="34" charset="0"/>
              <a:buChar char="•"/>
            </a:pPr>
            <a:r>
              <a:rPr lang="en-US"/>
              <a:t>Smedley BD, Stith AY, Nelson AR. Institute of medicine, committee on understanding and eliminating racial and ethnic disparities in health care. Unequal Treatment: Confronting Racial and Ethnic Disparities in Healthcare Washington, DC: National Academies Press; 2003.</a:t>
            </a:r>
            <a:endParaRPr lang="en-US">
              <a:cs typeface="Calibri" panose="020F0502020204030204"/>
            </a:endParaRPr>
          </a:p>
          <a:p>
            <a:pPr marL="285750" lvl="0" indent="-285750">
              <a:buFont typeface="Arial" panose="020B0604020202020204" pitchFamily="34" charset="0"/>
              <a:buChar char="•"/>
            </a:pPr>
            <a:r>
              <a:rPr lang="en-US" err="1"/>
              <a:t>Vayena</a:t>
            </a:r>
            <a:r>
              <a:rPr lang="en-US"/>
              <a:t>, Effy, Alessandro </a:t>
            </a:r>
            <a:r>
              <a:rPr lang="en-US" err="1"/>
              <a:t>Blasimme</a:t>
            </a:r>
            <a:r>
              <a:rPr lang="en-US"/>
              <a:t>, and I. Glenn Cohen. "Machine learning in medicine: addressing ethical challenges." </a:t>
            </a:r>
            <a:r>
              <a:rPr lang="en-US" err="1"/>
              <a:t>PLoS</a:t>
            </a:r>
            <a:r>
              <a:rPr lang="en-US"/>
              <a:t> medicine 15, no. 11 (2018).</a:t>
            </a:r>
            <a:endParaRPr lang="en-US">
              <a:cs typeface="Calibri" panose="020F0502020204030204"/>
            </a:endParaRPr>
          </a:p>
          <a:p>
            <a:pPr marL="285750" lvl="0" indent="-285750">
              <a:buFont typeface="Arial" panose="020B0604020202020204" pitchFamily="34" charset="0"/>
              <a:buChar char="•"/>
            </a:pPr>
            <a:r>
              <a:rPr lang="en-US"/>
              <a:t>Tamayo-Sarver, Joshua H., Susan W. Hinze, Rita K. </a:t>
            </a:r>
            <a:r>
              <a:rPr lang="en-US" err="1"/>
              <a:t>Cydulka</a:t>
            </a:r>
            <a:r>
              <a:rPr lang="en-US"/>
              <a:t>, and David W. Baker. "Racial and ethnic disparities in emergency department analgesic prescription." American journal of public health 93, no. 12 (2003): 2067-2073.</a:t>
            </a:r>
            <a:endParaRPr lang="en-US">
              <a:cs typeface="Calibri" panose="020F0502020204030204"/>
            </a:endParaRPr>
          </a:p>
          <a:p>
            <a:pPr marL="285750" lvl="0" indent="-285750">
              <a:buFont typeface="Arial" panose="020B0604020202020204" pitchFamily="34" charset="0"/>
              <a:buChar char="•"/>
            </a:pPr>
            <a:r>
              <a:rPr lang="en-US"/>
              <a:t>Thomas SB, Quinn SC. The Tuskegee Syphilis Study, 1932 to 1972: implications for HIV education and AIDS risk education programs in the black community. </a:t>
            </a:r>
            <a:r>
              <a:rPr lang="en-US" i="1"/>
              <a:t>Am J Public Health</a:t>
            </a:r>
            <a:r>
              <a:rPr lang="en-US"/>
              <a:t>. 1991;81(11):1498-1505. doi:10.2105/ajph.81.11.1498</a:t>
            </a:r>
            <a:endParaRPr lang="en-US">
              <a:cs typeface="Calibri" panose="020F0502020204030204"/>
            </a:endParaRPr>
          </a:p>
          <a:p>
            <a:pPr marL="285750" lvl="0" indent="-285750">
              <a:buFont typeface="Arial" panose="020B0604020202020204" pitchFamily="34" charset="0"/>
              <a:buChar char="•"/>
            </a:pPr>
            <a:r>
              <a:rPr lang="en-US"/>
              <a:t>Zhang, </a:t>
            </a:r>
            <a:r>
              <a:rPr lang="en-US" err="1"/>
              <a:t>Junzhe</a:t>
            </a:r>
            <a:r>
              <a:rPr lang="en-US"/>
              <a:t>, and Elias </a:t>
            </a:r>
            <a:r>
              <a:rPr lang="en-US" err="1"/>
              <a:t>Bareinboim</a:t>
            </a:r>
            <a:r>
              <a:rPr lang="en-US"/>
              <a:t>. “Fairness in Decision-Making — the Causal Explanation Formula.” In </a:t>
            </a:r>
            <a:r>
              <a:rPr lang="en-US" i="1"/>
              <a:t>Proc. </a:t>
            </a:r>
            <a:r>
              <a:rPr lang="en-US"/>
              <a:t>32</a:t>
            </a:r>
            <a:r>
              <a:rPr lang="en-US" i="1"/>
              <a:t>nd AAAI</a:t>
            </a:r>
            <a:r>
              <a:rPr lang="en-US"/>
              <a:t>, 2018. </a:t>
            </a:r>
            <a:endParaRPr lang="en-US">
              <a:cs typeface="Calibri" panose="020F0502020204030204"/>
            </a:endParaRPr>
          </a:p>
        </p:txBody>
      </p:sp>
    </p:spTree>
    <p:extLst>
      <p:ext uri="{BB962C8B-B14F-4D97-AF65-F5344CB8AC3E}">
        <p14:creationId xmlns:p14="http://schemas.microsoft.com/office/powerpoint/2010/main" val="92959603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58F75-D257-2143-B59F-68243FED441D}"/>
              </a:ext>
            </a:extLst>
          </p:cNvPr>
          <p:cNvSpPr>
            <a:spLocks noGrp="1"/>
          </p:cNvSpPr>
          <p:nvPr>
            <p:ph type="title"/>
          </p:nvPr>
        </p:nvSpPr>
        <p:spPr>
          <a:xfrm>
            <a:off x="281371" y="91441"/>
            <a:ext cx="10515600" cy="734470"/>
          </a:xfrm>
        </p:spPr>
        <p:txBody>
          <a:bodyPr/>
          <a:lstStyle/>
          <a:p>
            <a:r>
              <a:rPr lang="en-US"/>
              <a:t>References</a:t>
            </a:r>
          </a:p>
        </p:txBody>
      </p:sp>
      <p:sp>
        <p:nvSpPr>
          <p:cNvPr id="3" name="Content Placeholder 2">
            <a:extLst>
              <a:ext uri="{FF2B5EF4-FFF2-40B4-BE49-F238E27FC236}">
                <a16:creationId xmlns:a16="http://schemas.microsoft.com/office/drawing/2014/main" id="{6F441123-4514-524A-9FFE-E2AFE2367293}"/>
              </a:ext>
            </a:extLst>
          </p:cNvPr>
          <p:cNvSpPr>
            <a:spLocks noGrp="1"/>
          </p:cNvSpPr>
          <p:nvPr>
            <p:ph idx="4294967295"/>
          </p:nvPr>
        </p:nvSpPr>
        <p:spPr>
          <a:xfrm>
            <a:off x="0" y="825911"/>
            <a:ext cx="5738274" cy="5383160"/>
          </a:xfrm>
        </p:spPr>
        <p:txBody>
          <a:bodyPr vert="horz" lIns="91440" tIns="45720" rIns="91440" bIns="45720" rtlCol="0" anchor="t">
            <a:noAutofit/>
          </a:bodyPr>
          <a:lstStyle/>
          <a:p>
            <a:r>
              <a:rPr lang="en-US" sz="1800" b="0" i="0" err="1">
                <a:solidFill>
                  <a:srgbClr val="222222"/>
                </a:solidFill>
                <a:effectLst/>
              </a:rPr>
              <a:t>Dimanov</a:t>
            </a:r>
            <a:r>
              <a:rPr lang="en-US" sz="1800" b="0" i="0">
                <a:solidFill>
                  <a:srgbClr val="222222"/>
                </a:solidFill>
                <a:effectLst/>
              </a:rPr>
              <a:t>, Botty, Umang Bhatt, </a:t>
            </a:r>
            <a:r>
              <a:rPr lang="en-US" sz="1800" b="0" i="0" err="1">
                <a:solidFill>
                  <a:srgbClr val="222222"/>
                </a:solidFill>
                <a:effectLst/>
              </a:rPr>
              <a:t>Mateja</a:t>
            </a:r>
            <a:r>
              <a:rPr lang="en-US" sz="1800" b="0" i="0">
                <a:solidFill>
                  <a:srgbClr val="222222"/>
                </a:solidFill>
                <a:effectLst/>
              </a:rPr>
              <a:t> </a:t>
            </a:r>
            <a:r>
              <a:rPr lang="en-US" sz="1800" b="0" i="0" err="1">
                <a:solidFill>
                  <a:srgbClr val="222222"/>
                </a:solidFill>
                <a:effectLst/>
              </a:rPr>
              <a:t>Jamnik</a:t>
            </a:r>
            <a:r>
              <a:rPr lang="en-US" sz="1800" b="0" i="0">
                <a:solidFill>
                  <a:srgbClr val="222222"/>
                </a:solidFill>
                <a:effectLst/>
              </a:rPr>
              <a:t>, and Adrian Weller. "You Shouldn't Trust Me: Learning Models Which Conceal Unfairness From Multiple Explanation Methods." In </a:t>
            </a:r>
            <a:r>
              <a:rPr lang="en-US" sz="1800" b="0" i="1" err="1">
                <a:solidFill>
                  <a:srgbClr val="222222"/>
                </a:solidFill>
                <a:effectLst/>
              </a:rPr>
              <a:t>SafeAI</a:t>
            </a:r>
            <a:r>
              <a:rPr lang="en-US" sz="1800" b="0" i="1">
                <a:solidFill>
                  <a:srgbClr val="222222"/>
                </a:solidFill>
                <a:effectLst/>
              </a:rPr>
              <a:t>@ AAAI</a:t>
            </a:r>
            <a:r>
              <a:rPr lang="en-US" sz="1800" b="0" i="0">
                <a:solidFill>
                  <a:srgbClr val="222222"/>
                </a:solidFill>
                <a:effectLst/>
              </a:rPr>
              <a:t>, pp. 63-73. 2020.</a:t>
            </a:r>
          </a:p>
          <a:p>
            <a:r>
              <a:rPr lang="en-US" sz="1800" b="0" i="0">
                <a:solidFill>
                  <a:srgbClr val="222222"/>
                </a:solidFill>
                <a:effectLst/>
              </a:rPr>
              <a:t>White, Douglas B., and Derek C. Angus. "A proposed lottery system to allocate scarce COVID-19 medications: promoting fairness and generating knowledge." </a:t>
            </a:r>
            <a:r>
              <a:rPr lang="en-US" sz="1800" b="0" i="1">
                <a:solidFill>
                  <a:srgbClr val="222222"/>
                </a:solidFill>
                <a:effectLst/>
              </a:rPr>
              <a:t>Jama</a:t>
            </a:r>
            <a:r>
              <a:rPr lang="en-US" sz="1800" b="0" i="0">
                <a:solidFill>
                  <a:srgbClr val="222222"/>
                </a:solidFill>
                <a:effectLst/>
              </a:rPr>
              <a:t> 324, no. 4 (2020): 329-330.</a:t>
            </a:r>
          </a:p>
          <a:p>
            <a:r>
              <a:rPr lang="en-US" sz="1800" b="0" i="0">
                <a:solidFill>
                  <a:srgbClr val="222222"/>
                </a:solidFill>
                <a:effectLst/>
              </a:rPr>
              <a:t>Friedman, </a:t>
            </a:r>
            <a:r>
              <a:rPr lang="en-US" sz="1800" b="0" i="0" err="1">
                <a:solidFill>
                  <a:srgbClr val="222222"/>
                </a:solidFill>
                <a:effectLst/>
              </a:rPr>
              <a:t>Batya</a:t>
            </a:r>
            <a:r>
              <a:rPr lang="en-US" sz="1800" b="0" i="0">
                <a:solidFill>
                  <a:srgbClr val="222222"/>
                </a:solidFill>
                <a:effectLst/>
              </a:rPr>
              <a:t>, and Helen </a:t>
            </a:r>
            <a:r>
              <a:rPr lang="en-US" sz="1800" b="0" i="0" err="1">
                <a:solidFill>
                  <a:srgbClr val="222222"/>
                </a:solidFill>
                <a:effectLst/>
              </a:rPr>
              <a:t>Nissenbaum</a:t>
            </a:r>
            <a:r>
              <a:rPr lang="en-US" sz="1800" b="0" i="0">
                <a:solidFill>
                  <a:srgbClr val="222222"/>
                </a:solidFill>
                <a:effectLst/>
              </a:rPr>
              <a:t>. "Bias in computer systems." </a:t>
            </a:r>
            <a:r>
              <a:rPr lang="en-US" sz="1800" b="0" i="1">
                <a:solidFill>
                  <a:srgbClr val="222222"/>
                </a:solidFill>
                <a:effectLst/>
              </a:rPr>
              <a:t>ACM Transactions on Information Systems (TOIS)</a:t>
            </a:r>
            <a:r>
              <a:rPr lang="en-US" sz="1800" b="0" i="0">
                <a:solidFill>
                  <a:srgbClr val="222222"/>
                </a:solidFill>
                <a:effectLst/>
              </a:rPr>
              <a:t> 14, no. 3 (1996): 330-347.</a:t>
            </a:r>
          </a:p>
          <a:p>
            <a:r>
              <a:rPr lang="en-US" sz="1800"/>
              <a:t>Drew </a:t>
            </a:r>
            <a:r>
              <a:rPr lang="en-US" sz="1800" err="1"/>
              <a:t>Fudenberg</a:t>
            </a:r>
            <a:r>
              <a:rPr lang="en-US" sz="1800"/>
              <a:t>, David K. Levine, </a:t>
            </a:r>
            <a:r>
              <a:rPr lang="en-US" sz="1800">
                <a:hlinkClick r:id="rId2"/>
              </a:rPr>
              <a:t>Fairness, risk preferences and independence: Impossibility theorems</a:t>
            </a:r>
            <a:r>
              <a:rPr lang="en-US" sz="1800"/>
              <a:t>, Journal of Economic Behavior &amp; Organization, Volume 81, Issue 2, 2012, Pages 606-612.</a:t>
            </a:r>
          </a:p>
          <a:p>
            <a:r>
              <a:rPr lang="en-US" sz="1800"/>
              <a:t>Dutta, </a:t>
            </a:r>
            <a:r>
              <a:rPr lang="en-US" sz="1800" err="1"/>
              <a:t>Sanghamitra</a:t>
            </a:r>
            <a:r>
              <a:rPr lang="en-US" sz="1800"/>
              <a:t>, Dennis Wei, Hazar </a:t>
            </a:r>
            <a:r>
              <a:rPr lang="en-US" sz="1800" err="1"/>
              <a:t>Yueksel</a:t>
            </a:r>
            <a:r>
              <a:rPr lang="en-US" sz="1800"/>
              <a:t>, Pin-Yu Chen, </a:t>
            </a:r>
            <a:r>
              <a:rPr lang="en-US" sz="1800" err="1"/>
              <a:t>Sijia</a:t>
            </a:r>
            <a:r>
              <a:rPr lang="en-US" sz="1800"/>
              <a:t> Liu, and Kush Varshney. "Is there a trade-off between fairness and accuracy? A perspective using mismatched hypothesis testing." In International Conference on Machine Learning, pp. 2803-2813., 2020.</a:t>
            </a:r>
          </a:p>
          <a:p>
            <a:endParaRPr lang="en-US" sz="1800"/>
          </a:p>
          <a:p>
            <a:endParaRPr lang="en-US" sz="1800"/>
          </a:p>
        </p:txBody>
      </p:sp>
      <p:sp>
        <p:nvSpPr>
          <p:cNvPr id="4" name="Rectangle 3">
            <a:extLst>
              <a:ext uri="{FF2B5EF4-FFF2-40B4-BE49-F238E27FC236}">
                <a16:creationId xmlns:a16="http://schemas.microsoft.com/office/drawing/2014/main" id="{E116AE3C-4E4B-A84C-A73F-3703B90D8B6B}"/>
              </a:ext>
            </a:extLst>
          </p:cNvPr>
          <p:cNvSpPr/>
          <p:nvPr/>
        </p:nvSpPr>
        <p:spPr>
          <a:xfrm>
            <a:off x="5738274" y="451977"/>
            <a:ext cx="6096000" cy="5632311"/>
          </a:xfrm>
          <a:prstGeom prst="rect">
            <a:avLst/>
          </a:prstGeom>
        </p:spPr>
        <p:txBody>
          <a:bodyPr anchor="t">
            <a:spAutoFit/>
          </a:bodyPr>
          <a:lstStyle/>
          <a:p>
            <a:pPr marL="285750" lvl="0" indent="-285750">
              <a:buFont typeface="Arial" panose="020B0604020202020204" pitchFamily="34" charset="0"/>
              <a:buChar char="•"/>
            </a:pPr>
            <a:r>
              <a:rPr lang="en-US" b="0" i="0">
                <a:solidFill>
                  <a:srgbClr val="222222"/>
                </a:solidFill>
                <a:effectLst/>
              </a:rPr>
              <a:t>Liu, </a:t>
            </a:r>
            <a:r>
              <a:rPr lang="en-US" b="0" i="0" err="1">
                <a:solidFill>
                  <a:srgbClr val="222222"/>
                </a:solidFill>
                <a:effectLst/>
              </a:rPr>
              <a:t>Suyun</a:t>
            </a:r>
            <a:r>
              <a:rPr lang="en-US" b="0" i="0">
                <a:solidFill>
                  <a:srgbClr val="222222"/>
                </a:solidFill>
                <a:effectLst/>
              </a:rPr>
              <a:t>, and Luis Nunes Vicente. "Accuracy and fairness trade-offs in machine learning: A stochastic multi-objective approach." </a:t>
            </a:r>
            <a:r>
              <a:rPr lang="en-US" b="0" i="1" err="1">
                <a:solidFill>
                  <a:srgbClr val="222222"/>
                </a:solidFill>
                <a:effectLst/>
              </a:rPr>
              <a:t>arXiv</a:t>
            </a:r>
            <a:r>
              <a:rPr lang="en-US" b="0" i="1">
                <a:solidFill>
                  <a:srgbClr val="222222"/>
                </a:solidFill>
                <a:effectLst/>
              </a:rPr>
              <a:t> preprint arXiv:2008.01132</a:t>
            </a:r>
            <a:r>
              <a:rPr lang="en-US" b="0" i="0">
                <a:solidFill>
                  <a:srgbClr val="222222"/>
                </a:solidFill>
                <a:effectLst/>
              </a:rPr>
              <a:t> (2020)</a:t>
            </a:r>
          </a:p>
          <a:p>
            <a:pPr marL="285750" lvl="0" indent="-285750">
              <a:buFont typeface="Arial" panose="020B0604020202020204" pitchFamily="34" charset="0"/>
              <a:buChar char="•"/>
            </a:pPr>
            <a:r>
              <a:rPr lang="en-US">
                <a:cs typeface="Calibri" panose="020F0502020204030204"/>
              </a:rPr>
              <a:t>Kim, Joon </a:t>
            </a:r>
            <a:r>
              <a:rPr lang="en-US" err="1">
                <a:cs typeface="Calibri" panose="020F0502020204030204"/>
              </a:rPr>
              <a:t>Sik</a:t>
            </a:r>
            <a:r>
              <a:rPr lang="en-US">
                <a:cs typeface="Calibri" panose="020F0502020204030204"/>
              </a:rPr>
              <a:t>, </a:t>
            </a:r>
            <a:r>
              <a:rPr lang="en-US" err="1">
                <a:cs typeface="Calibri" panose="020F0502020204030204"/>
              </a:rPr>
              <a:t>Jiahao</a:t>
            </a:r>
            <a:r>
              <a:rPr lang="en-US">
                <a:cs typeface="Calibri" panose="020F0502020204030204"/>
              </a:rPr>
              <a:t> Chen, and </a:t>
            </a:r>
            <a:r>
              <a:rPr lang="en-US" err="1">
                <a:cs typeface="Calibri" panose="020F0502020204030204"/>
              </a:rPr>
              <a:t>Ameet</a:t>
            </a:r>
            <a:r>
              <a:rPr lang="en-US">
                <a:cs typeface="Calibri" panose="020F0502020204030204"/>
              </a:rPr>
              <a:t> Talwalkar. "Model-Agnostic Characterization of Fairness Trade-offs." </a:t>
            </a:r>
            <a:r>
              <a:rPr lang="en-US" err="1">
                <a:cs typeface="Calibri" panose="020F0502020204030204"/>
              </a:rPr>
              <a:t>arXiv</a:t>
            </a:r>
            <a:r>
              <a:rPr lang="en-US">
                <a:cs typeface="Calibri" panose="020F0502020204030204"/>
              </a:rPr>
              <a:t> preprint arXiv:2004.03424 (2020).</a:t>
            </a:r>
          </a:p>
          <a:p>
            <a:pPr marL="285750" lvl="0" indent="-285750">
              <a:buFont typeface="Arial" panose="020B0604020202020204" pitchFamily="34" charset="0"/>
              <a:buChar char="•"/>
            </a:pPr>
            <a:r>
              <a:rPr lang="en-US">
                <a:cs typeface="Calibri" panose="020F0502020204030204"/>
              </a:rPr>
              <a:t>Cummings, Rachel, Varun Gupta, Dhamma </a:t>
            </a:r>
            <a:r>
              <a:rPr lang="en-US" err="1">
                <a:cs typeface="Calibri" panose="020F0502020204030204"/>
              </a:rPr>
              <a:t>Kimpara</a:t>
            </a:r>
            <a:r>
              <a:rPr lang="en-US">
                <a:cs typeface="Calibri" panose="020F0502020204030204"/>
              </a:rPr>
              <a:t>, and Jamie Morgenstern. "On the compatibility of privacy and fairness." In Adjunct Publication of the 27th Conference on User Modeling, Adaptation and Personalization, pp. 309-315. 2019.</a:t>
            </a:r>
          </a:p>
          <a:p>
            <a:pPr marL="285750" lvl="0" indent="-285750">
              <a:buFont typeface="Arial" panose="020B0604020202020204" pitchFamily="34" charset="0"/>
              <a:buChar char="•"/>
            </a:pPr>
            <a:r>
              <a:rPr lang="en-US" err="1">
                <a:cs typeface="Calibri" panose="020F0502020204030204"/>
              </a:rPr>
              <a:t>Kuppam</a:t>
            </a:r>
            <a:r>
              <a:rPr lang="en-US">
                <a:cs typeface="Calibri" panose="020F0502020204030204"/>
              </a:rPr>
              <a:t>, Satya, Ryan McKenna, David Pujol, Michael Hay, Ashwin </a:t>
            </a:r>
            <a:r>
              <a:rPr lang="en-US" err="1">
                <a:cs typeface="Calibri" panose="020F0502020204030204"/>
              </a:rPr>
              <a:t>Machanavajjhala</a:t>
            </a:r>
            <a:r>
              <a:rPr lang="en-US">
                <a:cs typeface="Calibri" panose="020F0502020204030204"/>
              </a:rPr>
              <a:t>, and Gerome </a:t>
            </a:r>
            <a:r>
              <a:rPr lang="en-US" err="1">
                <a:cs typeface="Calibri" panose="020F0502020204030204"/>
              </a:rPr>
              <a:t>Miklau</a:t>
            </a:r>
            <a:r>
              <a:rPr lang="en-US">
                <a:cs typeface="Calibri" panose="020F0502020204030204"/>
              </a:rPr>
              <a:t>. "Fair decision making using privacy-protected data." </a:t>
            </a:r>
            <a:r>
              <a:rPr lang="en-US" err="1">
                <a:cs typeface="Calibri" panose="020F0502020204030204"/>
              </a:rPr>
              <a:t>arXiv</a:t>
            </a:r>
            <a:r>
              <a:rPr lang="en-US">
                <a:cs typeface="Calibri" panose="020F0502020204030204"/>
              </a:rPr>
              <a:t> preprint arXiv:1905.12744 (2019).</a:t>
            </a:r>
          </a:p>
          <a:p>
            <a:pPr marL="285750" lvl="0" indent="-285750">
              <a:buFont typeface="Arial" panose="020B0604020202020204" pitchFamily="34" charset="0"/>
              <a:buChar char="•"/>
            </a:pPr>
            <a:r>
              <a:rPr lang="en-US">
                <a:cs typeface="Calibri" panose="020F0502020204030204"/>
              </a:rPr>
              <a:t>Agarwal, Sushant Trade-offs Between Fairness, Interpretability, and Privacy in Machine Learning Master's Thesis 2020</a:t>
            </a:r>
          </a:p>
          <a:p>
            <a:pPr marL="285750" lvl="0" indent="-285750">
              <a:buFont typeface="Arial" panose="020B0604020202020204" pitchFamily="34" charset="0"/>
              <a:buChar char="•"/>
            </a:pPr>
            <a:r>
              <a:rPr lang="en-US" b="0" i="0">
                <a:solidFill>
                  <a:srgbClr val="222222"/>
                </a:solidFill>
                <a:effectLst/>
              </a:rPr>
              <a:t>Powe, Neil R. "Black kidney function matters: use or misuse of race?." </a:t>
            </a:r>
            <a:r>
              <a:rPr lang="en-US" b="0" i="1">
                <a:solidFill>
                  <a:srgbClr val="222222"/>
                </a:solidFill>
                <a:effectLst/>
              </a:rPr>
              <a:t>Jama</a:t>
            </a:r>
            <a:r>
              <a:rPr lang="en-US" b="0" i="0">
                <a:solidFill>
                  <a:srgbClr val="222222"/>
                </a:solidFill>
                <a:effectLst/>
              </a:rPr>
              <a:t> 324, no. 8 (2020): 737-738.</a:t>
            </a:r>
            <a:endParaRPr lang="en-US">
              <a:cs typeface="Calibri" panose="020F0502020204030204"/>
            </a:endParaRPr>
          </a:p>
        </p:txBody>
      </p:sp>
    </p:spTree>
    <p:extLst>
      <p:ext uri="{BB962C8B-B14F-4D97-AF65-F5344CB8AC3E}">
        <p14:creationId xmlns:p14="http://schemas.microsoft.com/office/powerpoint/2010/main" val="3570117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D63E9-B72B-DA41-BAED-015458CD2BB1}"/>
              </a:ext>
            </a:extLst>
          </p:cNvPr>
          <p:cNvSpPr>
            <a:spLocks noGrp="1"/>
          </p:cNvSpPr>
          <p:nvPr>
            <p:ph type="title"/>
          </p:nvPr>
        </p:nvSpPr>
        <p:spPr>
          <a:xfrm>
            <a:off x="281371" y="91440"/>
            <a:ext cx="10916716" cy="1325563"/>
          </a:xfrm>
        </p:spPr>
        <p:txBody>
          <a:bodyPr/>
          <a:lstStyle/>
          <a:p>
            <a:r>
              <a:rPr lang="en-US"/>
              <a:t>Bias in Healthcare AI: Is it just a data problem?</a:t>
            </a:r>
          </a:p>
        </p:txBody>
      </p:sp>
      <p:sp>
        <p:nvSpPr>
          <p:cNvPr id="3" name="Rectangle 2">
            <a:extLst>
              <a:ext uri="{FF2B5EF4-FFF2-40B4-BE49-F238E27FC236}">
                <a16:creationId xmlns:a16="http://schemas.microsoft.com/office/drawing/2014/main" id="{97C6405F-240E-2A41-833A-AE09C9C9D4CF}"/>
              </a:ext>
            </a:extLst>
          </p:cNvPr>
          <p:cNvSpPr/>
          <p:nvPr/>
        </p:nvSpPr>
        <p:spPr>
          <a:xfrm>
            <a:off x="281371" y="1174549"/>
            <a:ext cx="10691447" cy="4985980"/>
          </a:xfrm>
          <a:prstGeom prst="rect">
            <a:avLst/>
          </a:prstGeom>
        </p:spPr>
        <p:txBody>
          <a:bodyPr wrap="square" lIns="91440" tIns="45720" rIns="91440" bIns="45720" anchor="t">
            <a:spAutoFit/>
          </a:bodyPr>
          <a:lstStyle/>
          <a:p>
            <a:r>
              <a:rPr lang="en-US" sz="2000" b="1" dirty="0">
                <a:latin typeface="Calibri"/>
                <a:ea typeface="Calibri" panose="020F0502020204030204" pitchFamily="34" charset="0"/>
                <a:cs typeface="Times New Roman"/>
              </a:rPr>
              <a:t>Generalizability and representativeness are also important considerations in healthcare. The generalizability of AI algorithms across subgroups is critically dependent on factors like representativeness of included populations, missing data, and outliers.</a:t>
            </a:r>
          </a:p>
          <a:p>
            <a:endParaRPr lang="en-US"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400" dirty="0"/>
              <a:t>EHRs are observational databases, the data reflects not just the health of the patients but also their interactions with the healthcare system e.g., the date of a code for diabetes is when the physician made the diagnosis, not when the patient first developed the disease (</a:t>
            </a:r>
            <a:r>
              <a:rPr lang="en-US" sz="2400" dirty="0" err="1"/>
              <a:t>Agniel</a:t>
            </a:r>
            <a:r>
              <a:rPr lang="en-US" sz="2400" dirty="0"/>
              <a:t> 2018).</a:t>
            </a:r>
            <a:endParaRPr lang="en-US" sz="2400" dirty="0">
              <a:cs typeface="Calibri"/>
            </a:endParaRPr>
          </a:p>
          <a:p>
            <a:pPr marL="342900" indent="-342900">
              <a:buFont typeface="Arial" panose="020B0604020202020204" pitchFamily="34" charset="0"/>
              <a:buChar char="•"/>
            </a:pPr>
            <a:r>
              <a:rPr lang="en-US" sz="2400" dirty="0"/>
              <a:t>The billing code used for an office visit may be influenced by reimbursement policies in addition to the original reason for the visit.</a:t>
            </a:r>
            <a:endParaRPr lang="en-US" sz="2400" dirty="0">
              <a:cs typeface="Calibri"/>
            </a:endParaRPr>
          </a:p>
          <a:p>
            <a:pPr marL="342900" indent="-342900">
              <a:buFont typeface="Arial" panose="020B0604020202020204" pitchFamily="34" charset="0"/>
              <a:buChar char="•"/>
            </a:pPr>
            <a:r>
              <a:rPr lang="en-US" sz="2400" dirty="0"/>
              <a:t>Practices regarding data capture may change over time e.g., reporting patient falls, opioid prescribing increased from 2005-12, but at rates that differed by practice and patient population (McLintock 2019).</a:t>
            </a:r>
            <a:endParaRPr lang="en-US" sz="2400" dirty="0">
              <a:cs typeface="Calibri"/>
            </a:endParaRPr>
          </a:p>
          <a:p>
            <a:pPr marL="342900" indent="-342900">
              <a:buFont typeface="Arial" panose="020B0604020202020204" pitchFamily="34" charset="0"/>
              <a:buChar char="•"/>
            </a:pPr>
            <a:r>
              <a:rPr lang="en-US" sz="2400" dirty="0"/>
              <a:t>Data as a signal. Lab tests are ordered more often for sick patients (</a:t>
            </a:r>
            <a:r>
              <a:rPr lang="en-US" sz="2400" dirty="0" err="1"/>
              <a:t>Agniel</a:t>
            </a:r>
            <a:r>
              <a:rPr lang="en-US" sz="2400" dirty="0"/>
              <a:t> 2018).</a:t>
            </a:r>
          </a:p>
        </p:txBody>
      </p:sp>
    </p:spTree>
    <p:extLst>
      <p:ext uri="{BB962C8B-B14F-4D97-AF65-F5344CB8AC3E}">
        <p14:creationId xmlns:p14="http://schemas.microsoft.com/office/powerpoint/2010/main" val="39514490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58F75-D257-2143-B59F-68243FED441D}"/>
              </a:ext>
            </a:extLst>
          </p:cNvPr>
          <p:cNvSpPr>
            <a:spLocks noGrp="1"/>
          </p:cNvSpPr>
          <p:nvPr>
            <p:ph type="title"/>
          </p:nvPr>
        </p:nvSpPr>
        <p:spPr>
          <a:xfrm>
            <a:off x="281371" y="91441"/>
            <a:ext cx="10515600" cy="734470"/>
          </a:xfrm>
        </p:spPr>
        <p:txBody>
          <a:bodyPr/>
          <a:lstStyle/>
          <a:p>
            <a:r>
              <a:rPr lang="en-US"/>
              <a:t>References</a:t>
            </a:r>
          </a:p>
        </p:txBody>
      </p:sp>
      <p:sp>
        <p:nvSpPr>
          <p:cNvPr id="3" name="Content Placeholder 2">
            <a:extLst>
              <a:ext uri="{FF2B5EF4-FFF2-40B4-BE49-F238E27FC236}">
                <a16:creationId xmlns:a16="http://schemas.microsoft.com/office/drawing/2014/main" id="{6F441123-4514-524A-9FFE-E2AFE2367293}"/>
              </a:ext>
            </a:extLst>
          </p:cNvPr>
          <p:cNvSpPr>
            <a:spLocks noGrp="1"/>
          </p:cNvSpPr>
          <p:nvPr>
            <p:ph idx="4294967295"/>
          </p:nvPr>
        </p:nvSpPr>
        <p:spPr>
          <a:xfrm>
            <a:off x="0" y="825911"/>
            <a:ext cx="5738274" cy="5383160"/>
          </a:xfrm>
        </p:spPr>
        <p:txBody>
          <a:bodyPr vert="horz" lIns="91440" tIns="45720" rIns="91440" bIns="45720" rtlCol="0" anchor="t">
            <a:noAutofit/>
          </a:bodyPr>
          <a:lstStyle/>
          <a:p>
            <a:r>
              <a:rPr lang="en-US" sz="1800" err="1"/>
              <a:t>Beil</a:t>
            </a:r>
            <a:r>
              <a:rPr lang="en-US" sz="1800"/>
              <a:t>, Michael, Ingo </a:t>
            </a:r>
            <a:r>
              <a:rPr lang="en-US" sz="1800" err="1"/>
              <a:t>Proft</a:t>
            </a:r>
            <a:r>
              <a:rPr lang="en-US" sz="1800"/>
              <a:t>, Daniel van Heerden, </a:t>
            </a:r>
            <a:r>
              <a:rPr lang="en-US" sz="1800" err="1"/>
              <a:t>Sigal</a:t>
            </a:r>
            <a:r>
              <a:rPr lang="en-US" sz="1800"/>
              <a:t> </a:t>
            </a:r>
            <a:r>
              <a:rPr lang="en-US" sz="1800" err="1"/>
              <a:t>Sviri</a:t>
            </a:r>
            <a:r>
              <a:rPr lang="en-US" sz="1800"/>
              <a:t>, and Peter Vernon van Heerden. "Ethical considerations about artificial intelligence for prognostication in intensive care." Intensive Care Medicine Experimental 7, no. 1 (2019): 70.</a:t>
            </a:r>
          </a:p>
          <a:p>
            <a:r>
              <a:rPr lang="en-US" sz="1800"/>
              <a:t>Braun, Lundy. "Race, ethnicity and lung function: a brief history." Canadian journal of respiratory therapy: CJRT= Revue </a:t>
            </a:r>
            <a:r>
              <a:rPr lang="en-US" sz="1800" err="1"/>
              <a:t>canadienne</a:t>
            </a:r>
            <a:r>
              <a:rPr lang="en-US" sz="1800"/>
              <a:t> de la </a:t>
            </a:r>
            <a:r>
              <a:rPr lang="en-US" sz="1800" err="1"/>
              <a:t>therapie</a:t>
            </a:r>
            <a:r>
              <a:rPr lang="en-US" sz="1800"/>
              <a:t> </a:t>
            </a:r>
            <a:r>
              <a:rPr lang="en-US" sz="1800" err="1"/>
              <a:t>respiratoire</a:t>
            </a:r>
            <a:r>
              <a:rPr lang="en-US" sz="1800"/>
              <a:t>: RCTR 51, no. 4 (2015): 99.</a:t>
            </a:r>
          </a:p>
          <a:p>
            <a:r>
              <a:rPr lang="en-US" sz="1800"/>
              <a:t>Karthik, S. "The Impossibility Theorem of Machine Fairness--A Causal Perspective." </a:t>
            </a:r>
            <a:r>
              <a:rPr lang="en-US" sz="1800" err="1"/>
              <a:t>arXiv</a:t>
            </a:r>
            <a:r>
              <a:rPr lang="en-US" sz="1800"/>
              <a:t> e-prints (2020): arXiv-2007.</a:t>
            </a:r>
          </a:p>
          <a:p>
            <a:r>
              <a:rPr lang="en-US" sz="1800" err="1"/>
              <a:t>Chouldechova</a:t>
            </a:r>
            <a:r>
              <a:rPr lang="en-US" sz="1800"/>
              <a:t>, Alexandra. "Fair prediction with disparate impact: A study of bias in recidivism prediction instruments." Big data 5, no. 2 (2017): 153-163</a:t>
            </a:r>
          </a:p>
          <a:p>
            <a:r>
              <a:rPr lang="en-US" sz="1800"/>
              <a:t>Creager, Elliot, David Madras, </a:t>
            </a:r>
            <a:r>
              <a:rPr lang="en-US" sz="1800" err="1"/>
              <a:t>Jörn</a:t>
            </a:r>
            <a:r>
              <a:rPr lang="en-US" sz="1800"/>
              <a:t>-Henrik Jacobsen, Marissa A. Weis, Kevin </a:t>
            </a:r>
            <a:r>
              <a:rPr lang="en-US" sz="1800" err="1"/>
              <a:t>Swersky</a:t>
            </a:r>
            <a:r>
              <a:rPr lang="en-US" sz="1800"/>
              <a:t>, </a:t>
            </a:r>
            <a:r>
              <a:rPr lang="en-US" sz="1800" err="1"/>
              <a:t>Toniann</a:t>
            </a:r>
            <a:r>
              <a:rPr lang="en-US" sz="1800"/>
              <a:t> </a:t>
            </a:r>
            <a:r>
              <a:rPr lang="en-US" sz="1800" err="1"/>
              <a:t>Pitassi</a:t>
            </a:r>
            <a:r>
              <a:rPr lang="en-US" sz="1800"/>
              <a:t>, and Richard </a:t>
            </a:r>
            <a:r>
              <a:rPr lang="en-US" sz="1800" err="1"/>
              <a:t>Zemel</a:t>
            </a:r>
            <a:r>
              <a:rPr lang="en-US" sz="1800"/>
              <a:t>. "Flexibly fair representation learning by disentanglement." </a:t>
            </a:r>
            <a:r>
              <a:rPr lang="en-US" sz="1800" err="1"/>
              <a:t>arXiv</a:t>
            </a:r>
            <a:r>
              <a:rPr lang="en-US" sz="1800"/>
              <a:t> preprint arXiv:1906.02589 (2019).</a:t>
            </a:r>
          </a:p>
          <a:p>
            <a:endParaRPr lang="en-US" sz="1800"/>
          </a:p>
          <a:p>
            <a:endParaRPr lang="en-US" sz="1800"/>
          </a:p>
        </p:txBody>
      </p:sp>
      <p:sp>
        <p:nvSpPr>
          <p:cNvPr id="4" name="Rectangle 3">
            <a:extLst>
              <a:ext uri="{FF2B5EF4-FFF2-40B4-BE49-F238E27FC236}">
                <a16:creationId xmlns:a16="http://schemas.microsoft.com/office/drawing/2014/main" id="{E116AE3C-4E4B-A84C-A73F-3703B90D8B6B}"/>
              </a:ext>
            </a:extLst>
          </p:cNvPr>
          <p:cNvSpPr/>
          <p:nvPr/>
        </p:nvSpPr>
        <p:spPr>
          <a:xfrm>
            <a:off x="5738274" y="451977"/>
            <a:ext cx="6096000" cy="5632311"/>
          </a:xfrm>
          <a:prstGeom prst="rect">
            <a:avLst/>
          </a:prstGeom>
        </p:spPr>
        <p:txBody>
          <a:bodyPr anchor="t">
            <a:spAutoFit/>
          </a:bodyPr>
          <a:lstStyle/>
          <a:p>
            <a:pPr marL="285750" indent="-285750">
              <a:buFont typeface="Arial" panose="020B0604020202020204" pitchFamily="34" charset="0"/>
              <a:buChar char="•"/>
            </a:pPr>
            <a:r>
              <a:rPr lang="en-US" sz="1800" err="1"/>
              <a:t>D'Amour</a:t>
            </a:r>
            <a:r>
              <a:rPr lang="en-US" sz="1800"/>
              <a:t>, Alexander, Hansa Srinivasan, James Atwood, Pallavi </a:t>
            </a:r>
            <a:r>
              <a:rPr lang="en-US" sz="1800" err="1"/>
              <a:t>Baljekar</a:t>
            </a:r>
            <a:r>
              <a:rPr lang="en-US" sz="1800"/>
              <a:t>, D. Sculley, and Yoni Halpern. "Fairness is not static: deeper understanding of long term fairness via simulation studies." In Proceedings of the 2020 Conference on Fairness, Accountability, and Transparency, pp. 525-534. 2020.</a:t>
            </a:r>
          </a:p>
          <a:p>
            <a:pPr marL="285750" indent="-285750">
              <a:buFont typeface="Arial" panose="020B0604020202020204" pitchFamily="34" charset="0"/>
              <a:buChar char="•"/>
            </a:pPr>
            <a:r>
              <a:rPr lang="en-US" sz="1800"/>
              <a:t>Du, </a:t>
            </a:r>
            <a:r>
              <a:rPr lang="en-US" sz="1800" err="1"/>
              <a:t>Mengnan</a:t>
            </a:r>
            <a:r>
              <a:rPr lang="en-US" sz="1800"/>
              <a:t>, Fan Yang, Na Zou, and Xia Hu. "Fairness in deep learning: A computational perspective." IEEE Intelligent Systems (2020).</a:t>
            </a:r>
          </a:p>
          <a:p>
            <a:pPr marL="285750" indent="-285750">
              <a:buFont typeface="Arial" panose="020B0604020202020204" pitchFamily="34" charset="0"/>
              <a:buChar char="•"/>
            </a:pPr>
            <a:r>
              <a:rPr lang="en-US" sz="1800"/>
              <a:t>Bose, Avishek Joey, and William L. Hamilton. "Compositional fairness constraints for graph embeddings." </a:t>
            </a:r>
            <a:r>
              <a:rPr lang="en-US" sz="1800" err="1"/>
              <a:t>arXiv</a:t>
            </a:r>
            <a:r>
              <a:rPr lang="en-US" sz="1800"/>
              <a:t> preprint arXiv:1905.10674 (2019).</a:t>
            </a:r>
          </a:p>
          <a:p>
            <a:pPr marL="285750" indent="-285750">
              <a:buFont typeface="Arial" panose="020B0604020202020204" pitchFamily="34" charset="0"/>
              <a:buChar char="•"/>
            </a:pPr>
            <a:r>
              <a:rPr lang="en-US" sz="1800"/>
              <a:t>Creager, Elliot, David Madras, </a:t>
            </a:r>
            <a:r>
              <a:rPr lang="en-US" sz="1800" err="1"/>
              <a:t>Jörn</a:t>
            </a:r>
            <a:r>
              <a:rPr lang="en-US" sz="1800"/>
              <a:t>-Henrik Jacobsen, Marissa A. Weis, Kevin </a:t>
            </a:r>
            <a:r>
              <a:rPr lang="en-US" sz="1800" err="1"/>
              <a:t>Swersky</a:t>
            </a:r>
            <a:r>
              <a:rPr lang="en-US" sz="1800"/>
              <a:t>, </a:t>
            </a:r>
            <a:r>
              <a:rPr lang="en-US" sz="1800" err="1"/>
              <a:t>Toniann</a:t>
            </a:r>
            <a:r>
              <a:rPr lang="en-US" sz="1800"/>
              <a:t> </a:t>
            </a:r>
            <a:r>
              <a:rPr lang="en-US" sz="1800" err="1"/>
              <a:t>Pitassi</a:t>
            </a:r>
            <a:r>
              <a:rPr lang="en-US" sz="1800"/>
              <a:t>, and Richard </a:t>
            </a:r>
            <a:r>
              <a:rPr lang="en-US" sz="1800" err="1"/>
              <a:t>Zemel</a:t>
            </a:r>
            <a:r>
              <a:rPr lang="en-US" sz="1800"/>
              <a:t>. "Flexibly fair representation learning by disentanglement." </a:t>
            </a:r>
            <a:r>
              <a:rPr lang="en-US" sz="1800" err="1"/>
              <a:t>arXiv</a:t>
            </a:r>
            <a:r>
              <a:rPr lang="en-US" sz="1800"/>
              <a:t> preprint arXiv:1906.02589 (2019).</a:t>
            </a:r>
          </a:p>
          <a:p>
            <a:pPr marL="285750" indent="-285750">
              <a:buFont typeface="Arial" panose="020B0604020202020204" pitchFamily="34" charset="0"/>
              <a:buChar char="•"/>
            </a:pPr>
            <a:r>
              <a:rPr lang="en-US" sz="1800" err="1"/>
              <a:t>Foulds</a:t>
            </a:r>
            <a:r>
              <a:rPr lang="en-US" sz="1800"/>
              <a:t>, James R., </a:t>
            </a:r>
            <a:r>
              <a:rPr lang="en-US" sz="1800" err="1"/>
              <a:t>Rashidul</a:t>
            </a:r>
            <a:r>
              <a:rPr lang="en-US" sz="1800"/>
              <a:t> Islam, </a:t>
            </a:r>
            <a:r>
              <a:rPr lang="en-US" sz="1800" err="1"/>
              <a:t>Kamrun</a:t>
            </a:r>
            <a:r>
              <a:rPr lang="en-US" sz="1800"/>
              <a:t> </a:t>
            </a:r>
            <a:r>
              <a:rPr lang="en-US" sz="1800" err="1"/>
              <a:t>Naher</a:t>
            </a:r>
            <a:r>
              <a:rPr lang="en-US" sz="1800"/>
              <a:t> Keya, and Shimei Pan. "An intersectional definition of fairness." In 2020 IEEE 36th International Conference on Data Engineering (ICDE), pp. 1918-1921. IEEE, 2020.</a:t>
            </a:r>
          </a:p>
        </p:txBody>
      </p:sp>
    </p:spTree>
    <p:extLst>
      <p:ext uri="{BB962C8B-B14F-4D97-AF65-F5344CB8AC3E}">
        <p14:creationId xmlns:p14="http://schemas.microsoft.com/office/powerpoint/2010/main" val="24271222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58F75-D257-2143-B59F-68243FED441D}"/>
              </a:ext>
            </a:extLst>
          </p:cNvPr>
          <p:cNvSpPr>
            <a:spLocks noGrp="1"/>
          </p:cNvSpPr>
          <p:nvPr>
            <p:ph type="title"/>
          </p:nvPr>
        </p:nvSpPr>
        <p:spPr>
          <a:xfrm>
            <a:off x="281371" y="91441"/>
            <a:ext cx="10515600" cy="734470"/>
          </a:xfrm>
        </p:spPr>
        <p:txBody>
          <a:bodyPr/>
          <a:lstStyle/>
          <a:p>
            <a:r>
              <a:rPr lang="en-US"/>
              <a:t>References</a:t>
            </a:r>
          </a:p>
        </p:txBody>
      </p:sp>
      <p:sp>
        <p:nvSpPr>
          <p:cNvPr id="3" name="Content Placeholder 2">
            <a:extLst>
              <a:ext uri="{FF2B5EF4-FFF2-40B4-BE49-F238E27FC236}">
                <a16:creationId xmlns:a16="http://schemas.microsoft.com/office/drawing/2014/main" id="{6F441123-4514-524A-9FFE-E2AFE2367293}"/>
              </a:ext>
            </a:extLst>
          </p:cNvPr>
          <p:cNvSpPr>
            <a:spLocks noGrp="1"/>
          </p:cNvSpPr>
          <p:nvPr>
            <p:ph idx="4294967295"/>
          </p:nvPr>
        </p:nvSpPr>
        <p:spPr>
          <a:xfrm>
            <a:off x="0" y="825911"/>
            <a:ext cx="5738274" cy="5383160"/>
          </a:xfrm>
        </p:spPr>
        <p:txBody>
          <a:bodyPr vert="horz" lIns="91440" tIns="45720" rIns="91440" bIns="45720" rtlCol="0" anchor="t">
            <a:noAutofit/>
          </a:bodyPr>
          <a:lstStyle/>
          <a:p>
            <a:r>
              <a:rPr lang="en-US" sz="1800" err="1"/>
              <a:t>Beutel</a:t>
            </a:r>
            <a:r>
              <a:rPr lang="en-US" sz="1800"/>
              <a:t>, Alex, Jilin Chen, </a:t>
            </a:r>
            <a:r>
              <a:rPr lang="en-US" sz="1800" err="1"/>
              <a:t>Zhe</a:t>
            </a:r>
            <a:r>
              <a:rPr lang="en-US" sz="1800"/>
              <a:t> Zhao, and Ed H. Chi. "Data decisions and theoretical implications when </a:t>
            </a:r>
            <a:r>
              <a:rPr lang="en-US" sz="1800" err="1"/>
              <a:t>adversarially</a:t>
            </a:r>
            <a:r>
              <a:rPr lang="en-US" sz="1800"/>
              <a:t> learning fair representations." </a:t>
            </a:r>
            <a:r>
              <a:rPr lang="en-US" sz="1800" err="1"/>
              <a:t>arXiv</a:t>
            </a:r>
            <a:r>
              <a:rPr lang="en-US" sz="1800"/>
              <a:t> preprint arXiv:1707.00075 (2017).</a:t>
            </a:r>
          </a:p>
          <a:p>
            <a:r>
              <a:rPr lang="en-US" sz="1800" err="1"/>
              <a:t>McCradden</a:t>
            </a:r>
            <a:r>
              <a:rPr lang="en-US" sz="1800"/>
              <a:t>, Melissa D., </a:t>
            </a:r>
            <a:r>
              <a:rPr lang="en-US" sz="1800" err="1"/>
              <a:t>Shalmali</a:t>
            </a:r>
            <a:r>
              <a:rPr lang="en-US" sz="1800"/>
              <a:t> Joshi, </a:t>
            </a:r>
            <a:r>
              <a:rPr lang="en-US" sz="1800" err="1"/>
              <a:t>Mjaye</a:t>
            </a:r>
            <a:r>
              <a:rPr lang="en-US" sz="1800"/>
              <a:t> </a:t>
            </a:r>
            <a:r>
              <a:rPr lang="en-US" sz="1800" err="1"/>
              <a:t>Mazwi</a:t>
            </a:r>
            <a:r>
              <a:rPr lang="en-US" sz="1800"/>
              <a:t>, and James A. Anderson. "Ethical limitations of algorithmic fairness solutions in health care machine learning." The Lancet Digital Health 2, no. 5 (2020): e221-e223.</a:t>
            </a:r>
          </a:p>
          <a:p>
            <a:r>
              <a:rPr lang="en-US" sz="1800" err="1"/>
              <a:t>Ustun</a:t>
            </a:r>
            <a:r>
              <a:rPr lang="en-US" sz="1800"/>
              <a:t>, Berk, Yang Liu, and David Parkes. "Fairness without harm: Decoupled classifiers with preference guarantees." In International Conference on Machine Learning, pp. 6373-6382. 2019.</a:t>
            </a:r>
          </a:p>
          <a:p>
            <a:r>
              <a:rPr lang="en-US" sz="1800"/>
              <a:t>Wang, </a:t>
            </a:r>
            <a:r>
              <a:rPr lang="en-US" sz="1800" err="1"/>
              <a:t>Xiaoqian</a:t>
            </a:r>
            <a:r>
              <a:rPr lang="en-US" sz="1800"/>
              <a:t>, and Heng Huang. "Approaching machine learning fairness through adversarial network." </a:t>
            </a:r>
            <a:r>
              <a:rPr lang="en-US" sz="1800" err="1"/>
              <a:t>arXiv</a:t>
            </a:r>
            <a:r>
              <a:rPr lang="en-US" sz="1800"/>
              <a:t> preprint arXiv:1909.03013 (2019).</a:t>
            </a:r>
          </a:p>
          <a:p>
            <a:r>
              <a:rPr lang="en-US" sz="1800"/>
              <a:t>Zhang, Brian Hu, Blake Lemoine, and Margaret Mitchell. "Mitigating unwanted biases with adversarial learning." In Proceedings of the 2018 AAAI/ACM Conference on AI, Ethics, and Society, pp. 335-340. 2018.</a:t>
            </a:r>
          </a:p>
        </p:txBody>
      </p:sp>
      <p:sp>
        <p:nvSpPr>
          <p:cNvPr id="4" name="Rectangle 3">
            <a:extLst>
              <a:ext uri="{FF2B5EF4-FFF2-40B4-BE49-F238E27FC236}">
                <a16:creationId xmlns:a16="http://schemas.microsoft.com/office/drawing/2014/main" id="{E116AE3C-4E4B-A84C-A73F-3703B90D8B6B}"/>
              </a:ext>
            </a:extLst>
          </p:cNvPr>
          <p:cNvSpPr/>
          <p:nvPr/>
        </p:nvSpPr>
        <p:spPr>
          <a:xfrm>
            <a:off x="5738274" y="451977"/>
            <a:ext cx="6096000" cy="5909310"/>
          </a:xfrm>
          <a:prstGeom prst="rect">
            <a:avLst/>
          </a:prstGeom>
        </p:spPr>
        <p:txBody>
          <a:bodyPr anchor="t">
            <a:spAutoFit/>
          </a:bodyPr>
          <a:lstStyle/>
          <a:p>
            <a:pPr marL="285750" indent="-285750">
              <a:buFont typeface="Arial" panose="020B0604020202020204" pitchFamily="34" charset="0"/>
              <a:buChar char="•"/>
            </a:pPr>
            <a:r>
              <a:rPr lang="en-US" sz="1800" dirty="0" err="1"/>
              <a:t>Awwad</a:t>
            </a:r>
            <a:r>
              <a:rPr lang="en-US" sz="1800" dirty="0"/>
              <a:t>, </a:t>
            </a:r>
            <a:r>
              <a:rPr lang="en-US" sz="1800" dirty="0" err="1"/>
              <a:t>Yazeed</a:t>
            </a:r>
            <a:r>
              <a:rPr lang="en-US" sz="1800" dirty="0"/>
              <a:t>, Richard Fletcher, Daniel Frey, Amit Gandhi, Maryam </a:t>
            </a:r>
            <a:r>
              <a:rPr lang="en-US" sz="1800" dirty="0" err="1"/>
              <a:t>Najafian</a:t>
            </a:r>
            <a:r>
              <a:rPr lang="en-US" sz="1800" dirty="0"/>
              <a:t>, and Mike Teodorescu. Exploring fairness in Machine Learning for international development. CITE MIT D-Lab, 2020.</a:t>
            </a:r>
          </a:p>
          <a:p>
            <a:pPr marL="285750" indent="-285750">
              <a:buFont typeface="Arial" panose="020B0604020202020204" pitchFamily="34" charset="0"/>
              <a:buChar char="•"/>
            </a:pPr>
            <a:r>
              <a:rPr lang="en-US" sz="1800" dirty="0"/>
              <a:t>Becker, Gary S. The economics of discrimination. University of Chicago press, 2010.</a:t>
            </a:r>
          </a:p>
          <a:p>
            <a:pPr marL="285750" indent="-285750">
              <a:buFont typeface="Arial" panose="020B0604020202020204" pitchFamily="34" charset="0"/>
              <a:buChar char="•"/>
            </a:pPr>
            <a:r>
              <a:rPr lang="en-US" sz="1800" dirty="0"/>
              <a:t>Benjamin, </a:t>
            </a:r>
            <a:r>
              <a:rPr lang="en-US" sz="1800" dirty="0" err="1"/>
              <a:t>Ruha</a:t>
            </a:r>
            <a:r>
              <a:rPr lang="en-US" sz="1800" dirty="0"/>
              <a:t>. "Assessing risk, automating racism." Science 366, no. 6464 (2019): 421-422</a:t>
            </a:r>
          </a:p>
          <a:p>
            <a:pPr marL="285750" indent="-285750">
              <a:buFont typeface="Arial" panose="020B0604020202020204" pitchFamily="34" charset="0"/>
              <a:buChar char="•"/>
            </a:pPr>
            <a:r>
              <a:rPr lang="en-US" b="0" i="0" dirty="0" err="1">
                <a:solidFill>
                  <a:srgbClr val="222222"/>
                </a:solidFill>
                <a:effectLst/>
              </a:rPr>
              <a:t>D'Amour</a:t>
            </a:r>
            <a:r>
              <a:rPr lang="en-US" b="0" i="0" dirty="0">
                <a:solidFill>
                  <a:srgbClr val="222222"/>
                </a:solidFill>
                <a:effectLst/>
              </a:rPr>
              <a:t>, Alexander, Katherine Heller, Dan Moldovan, Ben </a:t>
            </a:r>
            <a:r>
              <a:rPr lang="en-US" b="0" i="0" dirty="0" err="1">
                <a:solidFill>
                  <a:srgbClr val="222222"/>
                </a:solidFill>
                <a:effectLst/>
              </a:rPr>
              <a:t>Adlam</a:t>
            </a:r>
            <a:r>
              <a:rPr lang="en-US" b="0" i="0" dirty="0">
                <a:solidFill>
                  <a:srgbClr val="222222"/>
                </a:solidFill>
                <a:effectLst/>
              </a:rPr>
              <a:t>, Babak </a:t>
            </a:r>
            <a:r>
              <a:rPr lang="en-US" b="0" i="0" dirty="0" err="1">
                <a:solidFill>
                  <a:srgbClr val="222222"/>
                </a:solidFill>
                <a:effectLst/>
              </a:rPr>
              <a:t>Alipanahi</a:t>
            </a:r>
            <a:r>
              <a:rPr lang="en-US" b="0" i="0" dirty="0">
                <a:solidFill>
                  <a:srgbClr val="222222"/>
                </a:solidFill>
                <a:effectLst/>
              </a:rPr>
              <a:t>, Alex </a:t>
            </a:r>
            <a:r>
              <a:rPr lang="en-US" b="0" i="0" dirty="0" err="1">
                <a:solidFill>
                  <a:srgbClr val="222222"/>
                </a:solidFill>
                <a:effectLst/>
              </a:rPr>
              <a:t>Beutel</a:t>
            </a:r>
            <a:r>
              <a:rPr lang="en-US" b="0" i="0" dirty="0">
                <a:solidFill>
                  <a:srgbClr val="222222"/>
                </a:solidFill>
                <a:effectLst/>
              </a:rPr>
              <a:t>, Christina Chen et al. "</a:t>
            </a:r>
            <a:r>
              <a:rPr lang="en-US" b="0" i="0" dirty="0" err="1">
                <a:solidFill>
                  <a:srgbClr val="222222"/>
                </a:solidFill>
                <a:effectLst/>
              </a:rPr>
              <a:t>Underspecification</a:t>
            </a:r>
            <a:r>
              <a:rPr lang="en-US" b="0" i="0" dirty="0">
                <a:solidFill>
                  <a:srgbClr val="222222"/>
                </a:solidFill>
                <a:effectLst/>
              </a:rPr>
              <a:t> Presents Challenges for Credibility in Modern Machine Learning." </a:t>
            </a:r>
            <a:r>
              <a:rPr lang="en-US" b="0" i="1" dirty="0" err="1">
                <a:solidFill>
                  <a:srgbClr val="222222"/>
                </a:solidFill>
                <a:effectLst/>
              </a:rPr>
              <a:t>arXiv</a:t>
            </a:r>
            <a:r>
              <a:rPr lang="en-US" b="0" i="1" dirty="0">
                <a:solidFill>
                  <a:srgbClr val="222222"/>
                </a:solidFill>
                <a:effectLst/>
              </a:rPr>
              <a:t> preprint arXiv:2011.03395</a:t>
            </a:r>
            <a:r>
              <a:rPr lang="en-US" b="0" i="0" dirty="0">
                <a:solidFill>
                  <a:srgbClr val="222222"/>
                </a:solidFill>
                <a:effectLst/>
              </a:rPr>
              <a:t> (2020). </a:t>
            </a:r>
          </a:p>
          <a:p>
            <a:pPr marL="285750" indent="-285750">
              <a:buFont typeface="Arial" panose="020B0604020202020204" pitchFamily="34" charset="0"/>
              <a:buChar char="•"/>
            </a:pPr>
            <a:r>
              <a:rPr lang="en-US" sz="1800" dirty="0"/>
              <a:t>Jung, Kenneth, and Nigam H. Shah. "Implications of non-stationarity on predictive modeling using EHRs." Journal of biomedical informatics 58 (2015): 168-174.</a:t>
            </a:r>
          </a:p>
          <a:p>
            <a:pPr marL="285750" indent="-285750">
              <a:buFont typeface="Arial" panose="020B0604020202020204" pitchFamily="34" charset="0"/>
              <a:buChar char="•"/>
            </a:pPr>
            <a:r>
              <a:rPr lang="en-US" b="0" i="0" dirty="0">
                <a:solidFill>
                  <a:srgbClr val="222222"/>
                </a:solidFill>
                <a:effectLst/>
              </a:rPr>
              <a:t>Marx, Charles, Flavio </a:t>
            </a:r>
            <a:r>
              <a:rPr lang="en-US" b="0" i="0" dirty="0" err="1">
                <a:solidFill>
                  <a:srgbClr val="222222"/>
                </a:solidFill>
                <a:effectLst/>
              </a:rPr>
              <a:t>Calmon</a:t>
            </a:r>
            <a:r>
              <a:rPr lang="en-US" b="0" i="0" dirty="0">
                <a:solidFill>
                  <a:srgbClr val="222222"/>
                </a:solidFill>
                <a:effectLst/>
              </a:rPr>
              <a:t>, and Berk </a:t>
            </a:r>
            <a:r>
              <a:rPr lang="en-US" b="0" i="0" dirty="0" err="1">
                <a:solidFill>
                  <a:srgbClr val="222222"/>
                </a:solidFill>
                <a:effectLst/>
              </a:rPr>
              <a:t>Ustun</a:t>
            </a:r>
            <a:r>
              <a:rPr lang="en-US" b="0" i="0" dirty="0">
                <a:solidFill>
                  <a:srgbClr val="222222"/>
                </a:solidFill>
                <a:effectLst/>
              </a:rPr>
              <a:t>. "Predictive multiplicity in classification." In International Conference on Machine Learning, pp. 6765-6774. PMLR, 2020.</a:t>
            </a:r>
          </a:p>
          <a:p>
            <a:pPr marL="285750" indent="-285750">
              <a:buFont typeface="Arial" panose="020B0604020202020204" pitchFamily="34" charset="0"/>
              <a:buChar char="•"/>
            </a:pPr>
            <a:r>
              <a:rPr lang="en-US" b="0" i="0" dirty="0">
                <a:solidFill>
                  <a:srgbClr val="222222"/>
                </a:solidFill>
                <a:effectLst/>
              </a:rPr>
              <a:t>Zhang, </a:t>
            </a:r>
            <a:r>
              <a:rPr lang="en-US" b="0" i="0" dirty="0" err="1">
                <a:solidFill>
                  <a:srgbClr val="222222"/>
                </a:solidFill>
                <a:effectLst/>
              </a:rPr>
              <a:t>Wenbin</a:t>
            </a:r>
            <a:r>
              <a:rPr lang="en-US" b="0" i="0" dirty="0">
                <a:solidFill>
                  <a:srgbClr val="222222"/>
                </a:solidFill>
                <a:effectLst/>
              </a:rPr>
              <a:t>, and Liang Zhao. "Online Decision Trees with Fairness." </a:t>
            </a:r>
            <a:r>
              <a:rPr lang="en-US" b="0" i="1" dirty="0" err="1">
                <a:solidFill>
                  <a:srgbClr val="222222"/>
                </a:solidFill>
                <a:effectLst/>
              </a:rPr>
              <a:t>arXiv</a:t>
            </a:r>
            <a:r>
              <a:rPr lang="en-US" b="0" i="1" dirty="0">
                <a:solidFill>
                  <a:srgbClr val="222222"/>
                </a:solidFill>
                <a:effectLst/>
              </a:rPr>
              <a:t> preprint arXiv:2010.08146</a:t>
            </a:r>
            <a:r>
              <a:rPr lang="en-US" b="0" i="0" dirty="0">
                <a:solidFill>
                  <a:srgbClr val="222222"/>
                </a:solidFill>
                <a:effectLst/>
              </a:rPr>
              <a:t> (2020)</a:t>
            </a:r>
            <a:r>
              <a:rPr lang="en-US" sz="1800" dirty="0"/>
              <a:t>.</a:t>
            </a:r>
          </a:p>
        </p:txBody>
      </p:sp>
    </p:spTree>
    <p:extLst>
      <p:ext uri="{BB962C8B-B14F-4D97-AF65-F5344CB8AC3E}">
        <p14:creationId xmlns:p14="http://schemas.microsoft.com/office/powerpoint/2010/main" val="28436297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58F75-D257-2143-B59F-68243FED441D}"/>
              </a:ext>
            </a:extLst>
          </p:cNvPr>
          <p:cNvSpPr>
            <a:spLocks noGrp="1"/>
          </p:cNvSpPr>
          <p:nvPr>
            <p:ph type="title"/>
          </p:nvPr>
        </p:nvSpPr>
        <p:spPr>
          <a:xfrm>
            <a:off x="281371" y="91441"/>
            <a:ext cx="10515600" cy="734470"/>
          </a:xfrm>
        </p:spPr>
        <p:txBody>
          <a:bodyPr/>
          <a:lstStyle/>
          <a:p>
            <a:r>
              <a:rPr lang="en-US"/>
              <a:t>References</a:t>
            </a:r>
          </a:p>
        </p:txBody>
      </p:sp>
      <p:sp>
        <p:nvSpPr>
          <p:cNvPr id="3" name="Content Placeholder 2">
            <a:extLst>
              <a:ext uri="{FF2B5EF4-FFF2-40B4-BE49-F238E27FC236}">
                <a16:creationId xmlns:a16="http://schemas.microsoft.com/office/drawing/2014/main" id="{6F441123-4514-524A-9FFE-E2AFE2367293}"/>
              </a:ext>
            </a:extLst>
          </p:cNvPr>
          <p:cNvSpPr>
            <a:spLocks noGrp="1"/>
          </p:cNvSpPr>
          <p:nvPr>
            <p:ph idx="4294967295"/>
          </p:nvPr>
        </p:nvSpPr>
        <p:spPr>
          <a:xfrm>
            <a:off x="0" y="825911"/>
            <a:ext cx="5738274" cy="5383160"/>
          </a:xfrm>
        </p:spPr>
        <p:txBody>
          <a:bodyPr vert="horz" lIns="91440" tIns="45720" rIns="91440" bIns="45720" rtlCol="0" anchor="t">
            <a:noAutofit/>
          </a:bodyPr>
          <a:lstStyle/>
          <a:p>
            <a:pPr marL="285750" indent="-285750">
              <a:buFont typeface="Arial" panose="020B0604020202020204" pitchFamily="34" charset="0"/>
              <a:buChar char="•"/>
            </a:pPr>
            <a:r>
              <a:rPr lang="en-US" sz="1800" err="1"/>
              <a:t>Coravos</a:t>
            </a:r>
            <a:r>
              <a:rPr lang="en-US" sz="1800"/>
              <a:t>, Andy, Irene Chen, Ankit </a:t>
            </a:r>
            <a:r>
              <a:rPr lang="en-US" sz="1800" err="1"/>
              <a:t>Gordhandas</a:t>
            </a:r>
            <a:r>
              <a:rPr lang="en-US" sz="1800"/>
              <a:t>, and Ariel Dora Stern. "We should treat algorithms like prescription drugs." (2019).</a:t>
            </a:r>
          </a:p>
          <a:p>
            <a:pPr marL="285750" indent="-285750">
              <a:buFont typeface="Arial" panose="020B0604020202020204" pitchFamily="34" charset="0"/>
              <a:buChar char="•"/>
            </a:pPr>
            <a:r>
              <a:rPr lang="en-US" sz="1800"/>
              <a:t>Sculley, David, Gary Holt, Daniel </a:t>
            </a:r>
            <a:r>
              <a:rPr lang="en-US" sz="1800" err="1"/>
              <a:t>Golovin</a:t>
            </a:r>
            <a:r>
              <a:rPr lang="en-US" sz="1800"/>
              <a:t>, Eugene </a:t>
            </a:r>
            <a:r>
              <a:rPr lang="en-US" sz="1800" err="1"/>
              <a:t>Davydov</a:t>
            </a:r>
            <a:r>
              <a:rPr lang="en-US" sz="1800"/>
              <a:t>, Todd Phillips, Dietmar Ebner, Vinay Chaudhary, Michael Young, Jean-Francois Crespo, and Dan Dennison. "Hidden technical debt in machine learning systems." In Advances in neural information processing systems, pp. 2503-2511. 2015.</a:t>
            </a:r>
          </a:p>
          <a:p>
            <a:pPr marL="285750" indent="-285750">
              <a:buFont typeface="Arial" panose="020B0604020202020204" pitchFamily="34" charset="0"/>
              <a:buChar char="•"/>
            </a:pPr>
            <a:r>
              <a:rPr lang="en-US" sz="1800"/>
              <a:t>Saha, </a:t>
            </a:r>
            <a:r>
              <a:rPr lang="en-US" sz="1800" err="1"/>
              <a:t>Debjani</a:t>
            </a:r>
            <a:r>
              <a:rPr lang="en-US" sz="1800"/>
              <a:t>, Candice Schumann, Duncan </a:t>
            </a:r>
            <a:r>
              <a:rPr lang="en-US" sz="1800" err="1"/>
              <a:t>Mcelfresh</a:t>
            </a:r>
            <a:r>
              <a:rPr lang="en-US" sz="1800"/>
              <a:t>, John Dickerson, Michelle Mazurek, and Michael </a:t>
            </a:r>
            <a:r>
              <a:rPr lang="en-US" sz="1800" err="1"/>
              <a:t>Tschantz</a:t>
            </a:r>
            <a:r>
              <a:rPr lang="en-US" sz="1800"/>
              <a:t>. "Measuring non-expert comprehension of machine learning fairness metrics." In International Conference on Machine Learning, pp. 8377-8387. PMLR, 2020.</a:t>
            </a:r>
          </a:p>
          <a:p>
            <a:pPr marL="285750" indent="-285750">
              <a:buFont typeface="Arial" panose="020B0604020202020204" pitchFamily="34" charset="0"/>
              <a:buChar char="•"/>
            </a:pPr>
            <a:r>
              <a:rPr lang="en-US" sz="1800"/>
              <a:t>Wilkinson, Mark D., Michel Dumontier, </a:t>
            </a:r>
            <a:r>
              <a:rPr lang="en-US" sz="1800" err="1"/>
              <a:t>IJsbrand</a:t>
            </a:r>
            <a:r>
              <a:rPr lang="en-US" sz="1800"/>
              <a:t> Jan </a:t>
            </a:r>
            <a:r>
              <a:rPr lang="en-US" sz="1800" err="1"/>
              <a:t>Aalbersberg</a:t>
            </a:r>
            <a:r>
              <a:rPr lang="en-US" sz="1800"/>
              <a:t>, Gabrielle Appleton, Myles Axton, Arie </a:t>
            </a:r>
            <a:r>
              <a:rPr lang="en-US" sz="1800" err="1"/>
              <a:t>Baak</a:t>
            </a:r>
            <a:r>
              <a:rPr lang="en-US" sz="1800"/>
              <a:t>, </a:t>
            </a:r>
            <a:r>
              <a:rPr lang="en-US" sz="1800" err="1"/>
              <a:t>Niklas</a:t>
            </a:r>
            <a:r>
              <a:rPr lang="en-US" sz="1800"/>
              <a:t> Blomberg et al. "The FAIR Guiding Principles for scientific data management and stewardship." Scientific data 3, no. 1 (2016): 1-9.</a:t>
            </a:r>
          </a:p>
        </p:txBody>
      </p:sp>
      <p:sp>
        <p:nvSpPr>
          <p:cNvPr id="7" name="Rectangle 6">
            <a:extLst>
              <a:ext uri="{FF2B5EF4-FFF2-40B4-BE49-F238E27FC236}">
                <a16:creationId xmlns:a16="http://schemas.microsoft.com/office/drawing/2014/main" id="{E08ABF14-6936-4CEF-9FC0-0F89845FB8AA}"/>
              </a:ext>
            </a:extLst>
          </p:cNvPr>
          <p:cNvSpPr/>
          <p:nvPr/>
        </p:nvSpPr>
        <p:spPr>
          <a:xfrm>
            <a:off x="5738274" y="451977"/>
            <a:ext cx="6096000" cy="1754326"/>
          </a:xfrm>
          <a:prstGeom prst="rect">
            <a:avLst/>
          </a:prstGeom>
        </p:spPr>
        <p:txBody>
          <a:bodyPr anchor="t">
            <a:spAutoFit/>
          </a:bodyPr>
          <a:lstStyle/>
          <a:p>
            <a:pPr marL="285750" indent="-285750">
              <a:buFont typeface="Arial" panose="020B0604020202020204" pitchFamily="34" charset="0"/>
              <a:buChar char="•"/>
            </a:pPr>
            <a:r>
              <a:rPr lang="en-US" sz="1800" dirty="0" err="1"/>
              <a:t>O'neil</a:t>
            </a:r>
            <a:r>
              <a:rPr lang="en-US" sz="1800" dirty="0"/>
              <a:t>, Cathy. Weapons of math destruction: How big data increases inequality and threatens democracy. </a:t>
            </a:r>
            <a:r>
              <a:rPr lang="en-US" sz="1800"/>
              <a:t>Broadway Books, 2016.</a:t>
            </a:r>
          </a:p>
          <a:p>
            <a:pPr marL="285750" indent="-285750">
              <a:buFont typeface="Arial" panose="020B0604020202020204" pitchFamily="34" charset="0"/>
              <a:buChar char="•"/>
            </a:pPr>
            <a:r>
              <a:rPr lang="en-US" sz="1800"/>
              <a:t>Savitt</a:t>
            </a:r>
            <a:r>
              <a:rPr lang="en-US" sz="1800" dirty="0"/>
              <a:t>, Todd Lee. Medicine and slavery: The diseases and health care of blacks in antebellum Virginia. Vol. 82. University of Illinois Press, 2002.</a:t>
            </a:r>
          </a:p>
        </p:txBody>
      </p:sp>
    </p:spTree>
    <p:extLst>
      <p:ext uri="{BB962C8B-B14F-4D97-AF65-F5344CB8AC3E}">
        <p14:creationId xmlns:p14="http://schemas.microsoft.com/office/powerpoint/2010/main" val="2070365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5FA754-5068-4767-941A-3DAFA4D7464B}"/>
              </a:ext>
            </a:extLst>
          </p:cNvPr>
          <p:cNvSpPr>
            <a:spLocks noGrp="1"/>
          </p:cNvSpPr>
          <p:nvPr>
            <p:ph type="title"/>
          </p:nvPr>
        </p:nvSpPr>
        <p:spPr/>
        <p:txBody>
          <a:bodyPr/>
          <a:lstStyle/>
          <a:p>
            <a:r>
              <a:rPr lang="en-US"/>
              <a:t>Fairness in ML as a Systems Problem</a:t>
            </a:r>
          </a:p>
        </p:txBody>
      </p:sp>
      <p:sp>
        <p:nvSpPr>
          <p:cNvPr id="7" name="TextBox 6">
            <a:extLst>
              <a:ext uri="{FF2B5EF4-FFF2-40B4-BE49-F238E27FC236}">
                <a16:creationId xmlns:a16="http://schemas.microsoft.com/office/drawing/2014/main" id="{01AB3ADE-FBE8-4AF2-8880-CD721D808F34}"/>
              </a:ext>
            </a:extLst>
          </p:cNvPr>
          <p:cNvSpPr txBox="1"/>
          <p:nvPr/>
        </p:nvSpPr>
        <p:spPr>
          <a:xfrm>
            <a:off x="655629" y="3791003"/>
            <a:ext cx="620556" cy="369332"/>
          </a:xfrm>
          <a:prstGeom prst="rect">
            <a:avLst/>
          </a:prstGeom>
          <a:noFill/>
        </p:spPr>
        <p:txBody>
          <a:bodyPr wrap="none" rtlCol="0">
            <a:spAutoFit/>
          </a:bodyPr>
          <a:lstStyle/>
          <a:p>
            <a:pPr algn="ctr"/>
            <a:r>
              <a:rPr lang="en-US">
                <a:latin typeface="Museo Sans 300" panose="02000000000000000000" pitchFamily="2" charset="77"/>
              </a:rPr>
              <a:t>Data</a:t>
            </a:r>
          </a:p>
        </p:txBody>
      </p:sp>
      <p:sp>
        <p:nvSpPr>
          <p:cNvPr id="8" name="TextBox 7">
            <a:extLst>
              <a:ext uri="{FF2B5EF4-FFF2-40B4-BE49-F238E27FC236}">
                <a16:creationId xmlns:a16="http://schemas.microsoft.com/office/drawing/2014/main" id="{48B5FAEC-12B6-4EFE-8030-FD2645B580DF}"/>
              </a:ext>
            </a:extLst>
          </p:cNvPr>
          <p:cNvSpPr txBox="1"/>
          <p:nvPr/>
        </p:nvSpPr>
        <p:spPr>
          <a:xfrm>
            <a:off x="2210652" y="3778678"/>
            <a:ext cx="1223412" cy="369332"/>
          </a:xfrm>
          <a:prstGeom prst="rect">
            <a:avLst/>
          </a:prstGeom>
          <a:noFill/>
        </p:spPr>
        <p:txBody>
          <a:bodyPr wrap="none" rtlCol="0">
            <a:spAutoFit/>
          </a:bodyPr>
          <a:lstStyle/>
          <a:p>
            <a:pPr algn="ctr"/>
            <a:r>
              <a:rPr lang="en-US">
                <a:latin typeface="Museo Sans 300" panose="02000000000000000000" pitchFamily="2" charset="77"/>
              </a:rPr>
              <a:t>Algorithm</a:t>
            </a:r>
          </a:p>
        </p:txBody>
      </p:sp>
      <p:sp>
        <p:nvSpPr>
          <p:cNvPr id="9" name="TextBox 8">
            <a:extLst>
              <a:ext uri="{FF2B5EF4-FFF2-40B4-BE49-F238E27FC236}">
                <a16:creationId xmlns:a16="http://schemas.microsoft.com/office/drawing/2014/main" id="{030DEFB2-197D-4135-BAD0-6D7EF4D76DC3}"/>
              </a:ext>
            </a:extLst>
          </p:cNvPr>
          <p:cNvSpPr txBox="1"/>
          <p:nvPr/>
        </p:nvSpPr>
        <p:spPr>
          <a:xfrm>
            <a:off x="4821783" y="3766570"/>
            <a:ext cx="793807" cy="369332"/>
          </a:xfrm>
          <a:prstGeom prst="rect">
            <a:avLst/>
          </a:prstGeom>
          <a:noFill/>
        </p:spPr>
        <p:txBody>
          <a:bodyPr wrap="none" rtlCol="0">
            <a:spAutoFit/>
          </a:bodyPr>
          <a:lstStyle/>
          <a:p>
            <a:pPr algn="ctr"/>
            <a:r>
              <a:rPr lang="en-US">
                <a:latin typeface="Museo Sans 300" panose="02000000000000000000" pitchFamily="2" charset="77"/>
              </a:rPr>
              <a:t>Model</a:t>
            </a:r>
          </a:p>
        </p:txBody>
      </p:sp>
      <p:sp>
        <p:nvSpPr>
          <p:cNvPr id="10" name="TextBox 9">
            <a:extLst>
              <a:ext uri="{FF2B5EF4-FFF2-40B4-BE49-F238E27FC236}">
                <a16:creationId xmlns:a16="http://schemas.microsoft.com/office/drawing/2014/main" id="{ECD1EF21-F69B-41B1-A14D-6876590CB9EF}"/>
              </a:ext>
            </a:extLst>
          </p:cNvPr>
          <p:cNvSpPr txBox="1"/>
          <p:nvPr/>
        </p:nvSpPr>
        <p:spPr>
          <a:xfrm>
            <a:off x="6720147" y="3766570"/>
            <a:ext cx="1344792" cy="369332"/>
          </a:xfrm>
          <a:prstGeom prst="rect">
            <a:avLst/>
          </a:prstGeom>
          <a:noFill/>
        </p:spPr>
        <p:txBody>
          <a:bodyPr wrap="none" rtlCol="0">
            <a:spAutoFit/>
          </a:bodyPr>
          <a:lstStyle/>
          <a:p>
            <a:pPr algn="ctr"/>
            <a:r>
              <a:rPr lang="en-US">
                <a:latin typeface="Museo Sans 300" panose="02000000000000000000" pitchFamily="2" charset="77"/>
              </a:rPr>
              <a:t>Intervention</a:t>
            </a:r>
          </a:p>
        </p:txBody>
      </p:sp>
      <p:sp>
        <p:nvSpPr>
          <p:cNvPr id="11" name="TextBox 10">
            <a:extLst>
              <a:ext uri="{FF2B5EF4-FFF2-40B4-BE49-F238E27FC236}">
                <a16:creationId xmlns:a16="http://schemas.microsoft.com/office/drawing/2014/main" id="{06A312A3-7347-4D86-8D71-54F55AAA2BF2}"/>
              </a:ext>
            </a:extLst>
          </p:cNvPr>
          <p:cNvSpPr txBox="1"/>
          <p:nvPr/>
        </p:nvSpPr>
        <p:spPr>
          <a:xfrm>
            <a:off x="9324681" y="2908904"/>
            <a:ext cx="2008883" cy="369332"/>
          </a:xfrm>
          <a:prstGeom prst="rect">
            <a:avLst/>
          </a:prstGeom>
          <a:noFill/>
        </p:spPr>
        <p:txBody>
          <a:bodyPr wrap="none" rtlCol="0">
            <a:spAutoFit/>
          </a:bodyPr>
          <a:lstStyle/>
          <a:p>
            <a:pPr algn="ctr"/>
            <a:r>
              <a:rPr lang="en-US">
                <a:latin typeface="Museo Sans 300" panose="02000000000000000000" pitchFamily="2" charset="77"/>
              </a:rPr>
              <a:t>Domain Knowledge</a:t>
            </a:r>
          </a:p>
        </p:txBody>
      </p:sp>
      <p:sp>
        <p:nvSpPr>
          <p:cNvPr id="12" name="TextBox 11">
            <a:extLst>
              <a:ext uri="{FF2B5EF4-FFF2-40B4-BE49-F238E27FC236}">
                <a16:creationId xmlns:a16="http://schemas.microsoft.com/office/drawing/2014/main" id="{F4D3870E-0CE9-4661-8DF8-81919410F643}"/>
              </a:ext>
            </a:extLst>
          </p:cNvPr>
          <p:cNvSpPr txBox="1"/>
          <p:nvPr/>
        </p:nvSpPr>
        <p:spPr>
          <a:xfrm>
            <a:off x="9814394" y="4569496"/>
            <a:ext cx="1029449" cy="369332"/>
          </a:xfrm>
          <a:prstGeom prst="rect">
            <a:avLst/>
          </a:prstGeom>
          <a:noFill/>
        </p:spPr>
        <p:txBody>
          <a:bodyPr wrap="none" rtlCol="0">
            <a:spAutoFit/>
          </a:bodyPr>
          <a:lstStyle/>
          <a:p>
            <a:pPr algn="ctr"/>
            <a:r>
              <a:rPr lang="en-US">
                <a:latin typeface="Museo Sans 300" panose="02000000000000000000" pitchFamily="2" charset="77"/>
              </a:rPr>
              <a:t>Use Case</a:t>
            </a:r>
          </a:p>
        </p:txBody>
      </p:sp>
      <p:cxnSp>
        <p:nvCxnSpPr>
          <p:cNvPr id="13" name="Straight Connector 12">
            <a:extLst>
              <a:ext uri="{FF2B5EF4-FFF2-40B4-BE49-F238E27FC236}">
                <a16:creationId xmlns:a16="http://schemas.microsoft.com/office/drawing/2014/main" id="{5BD6328D-DB28-45E5-919C-6788761FF18C}"/>
              </a:ext>
            </a:extLst>
          </p:cNvPr>
          <p:cNvCxnSpPr>
            <a:cxnSpLocks/>
          </p:cNvCxnSpPr>
          <p:nvPr/>
        </p:nvCxnSpPr>
        <p:spPr>
          <a:xfrm>
            <a:off x="8517414" y="2022543"/>
            <a:ext cx="0" cy="4414233"/>
          </a:xfrm>
          <a:prstGeom prst="line">
            <a:avLst/>
          </a:prstGeom>
          <a:ln w="50800">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5EFAFB3-1310-469A-B8D6-9DB31E38C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45" y="2507444"/>
            <a:ext cx="914400" cy="914400"/>
          </a:xfrm>
          <a:prstGeom prst="rect">
            <a:avLst/>
          </a:prstGeom>
        </p:spPr>
      </p:pic>
      <p:pic>
        <p:nvPicPr>
          <p:cNvPr id="15" name="Picture 14">
            <a:extLst>
              <a:ext uri="{FF2B5EF4-FFF2-40B4-BE49-F238E27FC236}">
                <a16:creationId xmlns:a16="http://schemas.microsoft.com/office/drawing/2014/main" id="{141B1076-CF09-48B8-9854-6D9BC5D8A6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2954" y="2214270"/>
            <a:ext cx="1371600" cy="1371600"/>
          </a:xfrm>
          <a:prstGeom prst="rect">
            <a:avLst/>
          </a:prstGeom>
        </p:spPr>
      </p:pic>
      <p:sp>
        <p:nvSpPr>
          <p:cNvPr id="16" name="TextBox 15">
            <a:extLst>
              <a:ext uri="{FF2B5EF4-FFF2-40B4-BE49-F238E27FC236}">
                <a16:creationId xmlns:a16="http://schemas.microsoft.com/office/drawing/2014/main" id="{2DDA3293-8BD5-421D-A2D4-C157A049CEBC}"/>
              </a:ext>
            </a:extLst>
          </p:cNvPr>
          <p:cNvSpPr txBox="1"/>
          <p:nvPr/>
        </p:nvSpPr>
        <p:spPr>
          <a:xfrm>
            <a:off x="290662" y="4676952"/>
            <a:ext cx="7464415" cy="707886"/>
          </a:xfrm>
          <a:prstGeom prst="rect">
            <a:avLst/>
          </a:prstGeom>
          <a:noFill/>
        </p:spPr>
        <p:txBody>
          <a:bodyPr wrap="square" lIns="91440" tIns="45720" rIns="91440" bIns="45720" rtlCol="0" anchor="t">
            <a:spAutoFit/>
          </a:bodyPr>
          <a:lstStyle/>
          <a:p>
            <a:pPr algn="ctr"/>
            <a:r>
              <a:rPr lang="en-US" sz="2000" dirty="0">
                <a:latin typeface="Museo Sans 300"/>
              </a:rPr>
              <a:t>Each constituent element can contribute towards making the solution unfair or biased</a:t>
            </a:r>
          </a:p>
        </p:txBody>
      </p:sp>
      <p:pic>
        <p:nvPicPr>
          <p:cNvPr id="17" name="Picture 16">
            <a:extLst>
              <a:ext uri="{FF2B5EF4-FFF2-40B4-BE49-F238E27FC236}">
                <a16:creationId xmlns:a16="http://schemas.microsoft.com/office/drawing/2014/main" id="{2E09A440-4D7F-4FAE-8450-B8CC416F99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7619" y="3558999"/>
            <a:ext cx="914400" cy="914400"/>
          </a:xfrm>
          <a:prstGeom prst="rect">
            <a:avLst/>
          </a:prstGeom>
        </p:spPr>
      </p:pic>
      <p:pic>
        <p:nvPicPr>
          <p:cNvPr id="18" name="Picture 17">
            <a:extLst>
              <a:ext uri="{FF2B5EF4-FFF2-40B4-BE49-F238E27FC236}">
                <a16:creationId xmlns:a16="http://schemas.microsoft.com/office/drawing/2014/main" id="{184E7CCE-CDF4-46E1-AFF4-3EDD5B23A9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7619" y="2022543"/>
            <a:ext cx="914400" cy="914400"/>
          </a:xfrm>
          <a:prstGeom prst="rect">
            <a:avLst/>
          </a:prstGeom>
        </p:spPr>
      </p:pic>
      <p:pic>
        <p:nvPicPr>
          <p:cNvPr id="19" name="Picture 18">
            <a:extLst>
              <a:ext uri="{FF2B5EF4-FFF2-40B4-BE49-F238E27FC236}">
                <a16:creationId xmlns:a16="http://schemas.microsoft.com/office/drawing/2014/main" id="{D9175077-984A-4255-A4AF-3C4DF6C43F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8130" y="2392231"/>
            <a:ext cx="1097280" cy="1097280"/>
          </a:xfrm>
          <a:prstGeom prst="rect">
            <a:avLst/>
          </a:prstGeom>
        </p:spPr>
      </p:pic>
      <p:sp>
        <p:nvSpPr>
          <p:cNvPr id="20" name="TextBox 19">
            <a:extLst>
              <a:ext uri="{FF2B5EF4-FFF2-40B4-BE49-F238E27FC236}">
                <a16:creationId xmlns:a16="http://schemas.microsoft.com/office/drawing/2014/main" id="{366AE3AF-B776-4179-B194-EDFB0823B944}"/>
              </a:ext>
            </a:extLst>
          </p:cNvPr>
          <p:cNvSpPr txBox="1"/>
          <p:nvPr/>
        </p:nvSpPr>
        <p:spPr>
          <a:xfrm>
            <a:off x="3368599" y="1534889"/>
            <a:ext cx="1678665" cy="461665"/>
          </a:xfrm>
          <a:prstGeom prst="rect">
            <a:avLst/>
          </a:prstGeom>
          <a:noFill/>
        </p:spPr>
        <p:txBody>
          <a:bodyPr wrap="none" rtlCol="0">
            <a:spAutoFit/>
          </a:bodyPr>
          <a:lstStyle/>
          <a:p>
            <a:pPr algn="ctr"/>
            <a:r>
              <a:rPr lang="en-US" sz="2400">
                <a:latin typeface="Museo Sans 300" panose="02000000000000000000" pitchFamily="2" charset="77"/>
              </a:rPr>
              <a:t>ML Solution</a:t>
            </a:r>
          </a:p>
        </p:txBody>
      </p:sp>
      <p:sp>
        <p:nvSpPr>
          <p:cNvPr id="21" name="TextBox 20">
            <a:extLst>
              <a:ext uri="{FF2B5EF4-FFF2-40B4-BE49-F238E27FC236}">
                <a16:creationId xmlns:a16="http://schemas.microsoft.com/office/drawing/2014/main" id="{7A75FB99-6E56-443F-91F8-D8845D58D07C}"/>
              </a:ext>
            </a:extLst>
          </p:cNvPr>
          <p:cNvSpPr txBox="1"/>
          <p:nvPr/>
        </p:nvSpPr>
        <p:spPr>
          <a:xfrm>
            <a:off x="9945838" y="1528017"/>
            <a:ext cx="766557" cy="461665"/>
          </a:xfrm>
          <a:prstGeom prst="rect">
            <a:avLst/>
          </a:prstGeom>
          <a:noFill/>
        </p:spPr>
        <p:txBody>
          <a:bodyPr wrap="none" rtlCol="0">
            <a:spAutoFit/>
          </a:bodyPr>
          <a:lstStyle/>
          <a:p>
            <a:pPr algn="ctr"/>
            <a:r>
              <a:rPr lang="en-US" sz="2400">
                <a:latin typeface="Museo Sans 300" panose="02000000000000000000" pitchFamily="2" charset="77"/>
              </a:rPr>
              <a:t>User</a:t>
            </a:r>
          </a:p>
        </p:txBody>
      </p:sp>
      <p:sp>
        <p:nvSpPr>
          <p:cNvPr id="22" name="TextBox 21">
            <a:extLst>
              <a:ext uri="{FF2B5EF4-FFF2-40B4-BE49-F238E27FC236}">
                <a16:creationId xmlns:a16="http://schemas.microsoft.com/office/drawing/2014/main" id="{673BB461-6E8D-436A-ADC0-5409DB981D16}"/>
              </a:ext>
            </a:extLst>
          </p:cNvPr>
          <p:cNvSpPr txBox="1"/>
          <p:nvPr/>
        </p:nvSpPr>
        <p:spPr>
          <a:xfrm>
            <a:off x="9872583" y="6191516"/>
            <a:ext cx="913070" cy="369332"/>
          </a:xfrm>
          <a:prstGeom prst="rect">
            <a:avLst/>
          </a:prstGeom>
          <a:noFill/>
        </p:spPr>
        <p:txBody>
          <a:bodyPr wrap="none" rtlCol="0">
            <a:spAutoFit/>
          </a:bodyPr>
          <a:lstStyle/>
          <a:p>
            <a:pPr algn="ctr"/>
            <a:r>
              <a:rPr lang="en-US">
                <a:latin typeface="Museo Sans 300" panose="02000000000000000000" pitchFamily="2" charset="77"/>
              </a:rPr>
              <a:t>Context</a:t>
            </a:r>
          </a:p>
        </p:txBody>
      </p:sp>
      <p:sp>
        <p:nvSpPr>
          <p:cNvPr id="23" name="Rounded Rectangle 22">
            <a:extLst>
              <a:ext uri="{FF2B5EF4-FFF2-40B4-BE49-F238E27FC236}">
                <a16:creationId xmlns:a16="http://schemas.microsoft.com/office/drawing/2014/main" id="{EE778A1E-3450-490D-A5FA-3B98F0693C93}"/>
              </a:ext>
            </a:extLst>
          </p:cNvPr>
          <p:cNvSpPr/>
          <p:nvPr/>
        </p:nvSpPr>
        <p:spPr>
          <a:xfrm>
            <a:off x="9920835" y="5289254"/>
            <a:ext cx="226577" cy="31154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9EA0A5CF-D8F4-4990-838F-481E4E6324AD}"/>
              </a:ext>
            </a:extLst>
          </p:cNvPr>
          <p:cNvSpPr/>
          <p:nvPr/>
        </p:nvSpPr>
        <p:spPr>
          <a:xfrm>
            <a:off x="9920835" y="5689810"/>
            <a:ext cx="226577" cy="18747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D0734C65-E3F4-415F-AACF-2AD09D2AD10E}"/>
              </a:ext>
            </a:extLst>
          </p:cNvPr>
          <p:cNvSpPr/>
          <p:nvPr/>
        </p:nvSpPr>
        <p:spPr>
          <a:xfrm>
            <a:off x="9920835" y="6009445"/>
            <a:ext cx="226577" cy="1502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1981ED39-02D2-4BC5-A5A4-4DD3CC763ACA}"/>
              </a:ext>
            </a:extLst>
          </p:cNvPr>
          <p:cNvSpPr/>
          <p:nvPr/>
        </p:nvSpPr>
        <p:spPr>
          <a:xfrm>
            <a:off x="10224286" y="5289254"/>
            <a:ext cx="226577" cy="15837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3500F912-280D-449C-B66C-7EEB3410A966}"/>
              </a:ext>
            </a:extLst>
          </p:cNvPr>
          <p:cNvSpPr/>
          <p:nvPr/>
        </p:nvSpPr>
        <p:spPr>
          <a:xfrm>
            <a:off x="10224286" y="5540107"/>
            <a:ext cx="226577" cy="22175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14169FCF-1F78-494D-8DFE-6A993FFAF869}"/>
              </a:ext>
            </a:extLst>
          </p:cNvPr>
          <p:cNvSpPr/>
          <p:nvPr/>
        </p:nvSpPr>
        <p:spPr>
          <a:xfrm>
            <a:off x="10224286" y="5843558"/>
            <a:ext cx="226577" cy="31617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B39DFEA4-E207-47EA-A647-A606EEE07C4D}"/>
              </a:ext>
            </a:extLst>
          </p:cNvPr>
          <p:cNvSpPr/>
          <p:nvPr/>
        </p:nvSpPr>
        <p:spPr>
          <a:xfrm>
            <a:off x="10527738" y="5289254"/>
            <a:ext cx="226577" cy="24029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3AB7B9D4-B122-4823-90FC-04C18F5A714B}"/>
              </a:ext>
            </a:extLst>
          </p:cNvPr>
          <p:cNvSpPr/>
          <p:nvPr/>
        </p:nvSpPr>
        <p:spPr>
          <a:xfrm>
            <a:off x="10527738" y="5604843"/>
            <a:ext cx="226577" cy="24838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070F9382-7D7B-46A8-B1BE-A16CD3638DBF}"/>
              </a:ext>
            </a:extLst>
          </p:cNvPr>
          <p:cNvSpPr/>
          <p:nvPr/>
        </p:nvSpPr>
        <p:spPr>
          <a:xfrm>
            <a:off x="10527738" y="5916387"/>
            <a:ext cx="226577" cy="15432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close up of a logo&#10;&#10;Description automatically generated">
            <a:extLst>
              <a:ext uri="{FF2B5EF4-FFF2-40B4-BE49-F238E27FC236}">
                <a16:creationId xmlns:a16="http://schemas.microsoft.com/office/drawing/2014/main" id="{0DCA95A3-B0A9-40B4-9501-08DAD9796FE3}"/>
              </a:ext>
            </a:extLst>
          </p:cNvPr>
          <p:cNvPicPr>
            <a:picLocks noChangeAspect="1"/>
          </p:cNvPicPr>
          <p:nvPr/>
        </p:nvPicPr>
        <p:blipFill>
          <a:blip r:embed="rId8"/>
          <a:stretch>
            <a:fillRect/>
          </a:stretch>
        </p:blipFill>
        <p:spPr>
          <a:xfrm>
            <a:off x="6594688" y="2438458"/>
            <a:ext cx="1463040" cy="1463040"/>
          </a:xfrm>
          <a:prstGeom prst="rect">
            <a:avLst/>
          </a:prstGeom>
        </p:spPr>
      </p:pic>
    </p:spTree>
    <p:extLst>
      <p:ext uri="{BB962C8B-B14F-4D97-AF65-F5344CB8AC3E}">
        <p14:creationId xmlns:p14="http://schemas.microsoft.com/office/powerpoint/2010/main" val="2205625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9EAAC-02D7-864B-9EE3-33045B2A5222}"/>
              </a:ext>
            </a:extLst>
          </p:cNvPr>
          <p:cNvSpPr>
            <a:spLocks noGrp="1"/>
          </p:cNvSpPr>
          <p:nvPr>
            <p:ph type="title"/>
          </p:nvPr>
        </p:nvSpPr>
        <p:spPr/>
        <p:txBody>
          <a:bodyPr/>
          <a:lstStyle/>
          <a:p>
            <a:r>
              <a:rPr lang="en-US" dirty="0"/>
              <a:t>Legal Protected Classes in  the US </a:t>
            </a:r>
          </a:p>
        </p:txBody>
      </p:sp>
      <p:sp>
        <p:nvSpPr>
          <p:cNvPr id="5" name="Content Placeholder 2">
            <a:extLst>
              <a:ext uri="{FF2B5EF4-FFF2-40B4-BE49-F238E27FC236}">
                <a16:creationId xmlns:a16="http://schemas.microsoft.com/office/drawing/2014/main" id="{B61CE6C1-BC72-4893-85AD-C70B61687BCE}"/>
              </a:ext>
            </a:extLst>
          </p:cNvPr>
          <p:cNvSpPr txBox="1">
            <a:spLocks/>
          </p:cNvSpPr>
          <p:nvPr/>
        </p:nvSpPr>
        <p:spPr>
          <a:xfrm>
            <a:off x="838200" y="1825625"/>
            <a:ext cx="5181600"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a:t>Race (Civil Rights Act of 1964)</a:t>
            </a:r>
          </a:p>
          <a:p>
            <a:pPr fontAlgn="base"/>
            <a:r>
              <a:rPr lang="en-US" sz="2000"/>
              <a:t>Color (Civil Rights Act of 1964)</a:t>
            </a:r>
          </a:p>
          <a:p>
            <a:pPr fontAlgn="base"/>
            <a:r>
              <a:rPr lang="en-US" sz="2000"/>
              <a:t>Sex (Equal Pay Act of 1963; Civil Rights Act of 1964)</a:t>
            </a:r>
          </a:p>
          <a:p>
            <a:pPr fontAlgn="base"/>
            <a:r>
              <a:rPr lang="en-US" sz="2000"/>
              <a:t>Religion (Civil Rights Act of 1964)</a:t>
            </a:r>
          </a:p>
          <a:p>
            <a:pPr fontAlgn="base"/>
            <a:r>
              <a:rPr lang="en-US" sz="2000"/>
              <a:t>National origin (Civil Rights Act of 1964)</a:t>
            </a:r>
          </a:p>
          <a:p>
            <a:pPr fontAlgn="base"/>
            <a:r>
              <a:rPr lang="en-US" sz="2000"/>
              <a:t>Citizenship status (Immigration Reform and Control Act 1965)</a:t>
            </a:r>
          </a:p>
          <a:p>
            <a:pPr fontAlgn="base"/>
            <a:r>
              <a:rPr lang="en-US" sz="2000"/>
              <a:t>Age (Age Discrimination in Employment Act of 1967)</a:t>
            </a:r>
          </a:p>
        </p:txBody>
      </p:sp>
      <p:sp>
        <p:nvSpPr>
          <p:cNvPr id="6" name="Content Placeholder 3">
            <a:extLst>
              <a:ext uri="{FF2B5EF4-FFF2-40B4-BE49-F238E27FC236}">
                <a16:creationId xmlns:a16="http://schemas.microsoft.com/office/drawing/2014/main" id="{34CCCC0D-C0EC-4C6D-8A41-FDAA28390F83}"/>
              </a:ext>
            </a:extLst>
          </p:cNvPr>
          <p:cNvSpPr txBox="1">
            <a:spLocks/>
          </p:cNvSpPr>
          <p:nvPr/>
        </p:nvSpPr>
        <p:spPr>
          <a:xfrm>
            <a:off x="6172200" y="1825625"/>
            <a:ext cx="5181600"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a:t>Familial status (Civil Rights Act of 1968)</a:t>
            </a:r>
          </a:p>
          <a:p>
            <a:pPr fontAlgn="base"/>
            <a:r>
              <a:rPr lang="en-US" sz="2000"/>
              <a:t>Disability status (Rehabilitation Act of 1973; Americans with Disabilities Act of 1990)</a:t>
            </a:r>
          </a:p>
          <a:p>
            <a:pPr fontAlgn="base"/>
            <a:r>
              <a:rPr lang="en-US" sz="2000"/>
              <a:t>Pregnancy (Pregnancy Discrimination Act 1978)</a:t>
            </a:r>
          </a:p>
          <a:p>
            <a:pPr fontAlgn="base"/>
            <a:r>
              <a:rPr lang="en-US" sz="2000"/>
              <a:t>Veteran status (Vietnam Era Veterans' Readjustment Assistance Act of 1974; Uniformed Services Employment and Reemployment Rights Act of 1994)</a:t>
            </a:r>
          </a:p>
          <a:p>
            <a:pPr fontAlgn="base"/>
            <a:r>
              <a:rPr lang="en-US" sz="2000"/>
              <a:t>Genetic information (Genetic Information Nondiscrimination Act of 2008)</a:t>
            </a:r>
          </a:p>
          <a:p>
            <a:endParaRPr lang="en-US" sz="2000"/>
          </a:p>
        </p:txBody>
      </p:sp>
      <p:sp>
        <p:nvSpPr>
          <p:cNvPr id="7" name="Rectangle 6">
            <a:extLst>
              <a:ext uri="{FF2B5EF4-FFF2-40B4-BE49-F238E27FC236}">
                <a16:creationId xmlns:a16="http://schemas.microsoft.com/office/drawing/2014/main" id="{D5F8C8EA-6459-42F6-88F9-2004B3BAE6F6}"/>
              </a:ext>
            </a:extLst>
          </p:cNvPr>
          <p:cNvSpPr/>
          <p:nvPr/>
        </p:nvSpPr>
        <p:spPr>
          <a:xfrm>
            <a:off x="7565571" y="6311900"/>
            <a:ext cx="3788229" cy="369332"/>
          </a:xfrm>
          <a:prstGeom prst="rect">
            <a:avLst/>
          </a:prstGeom>
        </p:spPr>
        <p:txBody>
          <a:bodyPr wrap="square">
            <a:spAutoFit/>
          </a:bodyPr>
          <a:lstStyle/>
          <a:p>
            <a:r>
              <a:rPr lang="en-US"/>
              <a:t>[</a:t>
            </a:r>
            <a:r>
              <a:rPr lang="en-US" err="1"/>
              <a:t>Barocas</a:t>
            </a:r>
            <a:r>
              <a:rPr lang="en-US"/>
              <a:t> and Hardt 2017]</a:t>
            </a:r>
          </a:p>
        </p:txBody>
      </p:sp>
    </p:spTree>
    <p:extLst>
      <p:ext uri="{BB962C8B-B14F-4D97-AF65-F5344CB8AC3E}">
        <p14:creationId xmlns:p14="http://schemas.microsoft.com/office/powerpoint/2010/main" val="3817605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9EAAC-02D7-864B-9EE3-33045B2A5222}"/>
              </a:ext>
            </a:extLst>
          </p:cNvPr>
          <p:cNvSpPr>
            <a:spLocks noGrp="1"/>
          </p:cNvSpPr>
          <p:nvPr>
            <p:ph type="title"/>
          </p:nvPr>
        </p:nvSpPr>
        <p:spPr/>
        <p:txBody>
          <a:bodyPr/>
          <a:lstStyle/>
          <a:p>
            <a:r>
              <a:rPr lang="en-US" dirty="0"/>
              <a:t>Legal Protected Classes Globally</a:t>
            </a:r>
          </a:p>
        </p:txBody>
      </p:sp>
      <p:sp>
        <p:nvSpPr>
          <p:cNvPr id="5" name="Content Placeholder 2">
            <a:extLst>
              <a:ext uri="{FF2B5EF4-FFF2-40B4-BE49-F238E27FC236}">
                <a16:creationId xmlns:a16="http://schemas.microsoft.com/office/drawing/2014/main" id="{B61CE6C1-BC72-4893-85AD-C70B61687BCE}"/>
              </a:ext>
            </a:extLst>
          </p:cNvPr>
          <p:cNvSpPr txBox="1">
            <a:spLocks/>
          </p:cNvSpPr>
          <p:nvPr/>
        </p:nvSpPr>
        <p:spPr>
          <a:xfrm>
            <a:off x="838200" y="1825625"/>
            <a:ext cx="5181600" cy="435133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2000" dirty="0"/>
              <a:t>Additional protected classes in other countries</a:t>
            </a:r>
          </a:p>
          <a:p>
            <a:pPr fontAlgn="base"/>
            <a:r>
              <a:rPr lang="en-US" sz="2000" b="1" dirty="0"/>
              <a:t>Nigeria: </a:t>
            </a:r>
            <a:r>
              <a:rPr lang="en-US" sz="2000" b="0" i="0" dirty="0">
                <a:effectLst/>
              </a:rPr>
              <a:t>Constitution prohibits discrimination on grounds of political affinity and </a:t>
            </a:r>
            <a:r>
              <a:rPr lang="en-US" sz="2000" dirty="0"/>
              <a:t>ethnic or tribal</a:t>
            </a:r>
            <a:r>
              <a:rPr lang="en-US" sz="2000" b="0" i="0" dirty="0">
                <a:effectLst/>
              </a:rPr>
              <a:t> group</a:t>
            </a:r>
            <a:endParaRPr lang="en-US" sz="2000" b="0" i="0" dirty="0">
              <a:effectLst/>
              <a:cs typeface="Calibri"/>
            </a:endParaRPr>
          </a:p>
          <a:p>
            <a:pPr fontAlgn="base"/>
            <a:r>
              <a:rPr lang="en-US" sz="2000" b="1" i="0" dirty="0">
                <a:effectLst/>
              </a:rPr>
              <a:t>Portugal: </a:t>
            </a:r>
            <a:r>
              <a:rPr lang="en-US" sz="2000" b="0" i="0" dirty="0">
                <a:effectLst/>
              </a:rPr>
              <a:t>Ancestry, gender reassignment, economic status, education, social origin or status, genetic heritage, reduced working capacity, chronic disease, nationality, territory origin, ideological beliefs, union membership and maternity</a:t>
            </a:r>
            <a:endParaRPr lang="en-US" sz="2000" b="0" i="0" dirty="0">
              <a:effectLst/>
              <a:cs typeface="Calibri"/>
            </a:endParaRPr>
          </a:p>
          <a:p>
            <a:pPr fontAlgn="base"/>
            <a:r>
              <a:rPr lang="en-US" sz="2000" b="1" dirty="0"/>
              <a:t>Uganda: </a:t>
            </a:r>
            <a:r>
              <a:rPr lang="en-US" sz="2000" dirty="0"/>
              <a:t>HIV Status</a:t>
            </a:r>
            <a:endParaRPr lang="en-US" sz="2000" dirty="0">
              <a:cs typeface="Calibri"/>
            </a:endParaRPr>
          </a:p>
          <a:p>
            <a:pPr fontAlgn="base"/>
            <a:r>
              <a:rPr lang="en-US" sz="2000" b="1" i="0" dirty="0">
                <a:effectLst/>
              </a:rPr>
              <a:t>Vietnam: </a:t>
            </a:r>
            <a:r>
              <a:rPr lang="en-US" sz="2000" b="0" i="0" dirty="0">
                <a:effectLst/>
              </a:rPr>
              <a:t>discrimination against outsourced employees is prohibited</a:t>
            </a:r>
            <a:endParaRPr lang="en-US" sz="2000" b="0" i="0" dirty="0">
              <a:effectLst/>
              <a:cs typeface="Calibri"/>
            </a:endParaRPr>
          </a:p>
          <a:p>
            <a:pPr fontAlgn="base"/>
            <a:endParaRPr lang="en-US" sz="2000"/>
          </a:p>
        </p:txBody>
      </p:sp>
      <p:sp>
        <p:nvSpPr>
          <p:cNvPr id="6" name="Content Placeholder 3">
            <a:extLst>
              <a:ext uri="{FF2B5EF4-FFF2-40B4-BE49-F238E27FC236}">
                <a16:creationId xmlns:a16="http://schemas.microsoft.com/office/drawing/2014/main" id="{34CCCC0D-C0EC-4C6D-8A41-FDAA28390F83}"/>
              </a:ext>
            </a:extLst>
          </p:cNvPr>
          <p:cNvSpPr txBox="1">
            <a:spLocks/>
          </p:cNvSpPr>
          <p:nvPr/>
        </p:nvSpPr>
        <p:spPr>
          <a:xfrm>
            <a:off x="6172200" y="1825625"/>
            <a:ext cx="5181600" cy="435133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b="1" dirty="0"/>
              <a:t>Israel: </a:t>
            </a:r>
            <a:r>
              <a:rPr lang="en-US" sz="2000" b="0" i="0" dirty="0">
                <a:effectLst/>
              </a:rPr>
              <a:t>participation in military service (including military reserve duty)</a:t>
            </a:r>
          </a:p>
          <a:p>
            <a:pPr fontAlgn="base"/>
            <a:r>
              <a:rPr lang="en-US" sz="2000" b="1" dirty="0"/>
              <a:t>India: </a:t>
            </a:r>
            <a:r>
              <a:rPr lang="en-US" sz="2000" dirty="0"/>
              <a:t>Scheduled castes and OBCs (Other Backward Classes) people is prohibited</a:t>
            </a:r>
            <a:endParaRPr lang="en-US" sz="2000" dirty="0">
              <a:cs typeface="Calibri"/>
            </a:endParaRPr>
          </a:p>
          <a:p>
            <a:pPr fontAlgn="base"/>
            <a:r>
              <a:rPr lang="en-US" sz="2000" b="1" dirty="0"/>
              <a:t>Pakistan: </a:t>
            </a:r>
            <a:r>
              <a:rPr lang="en-US" sz="2000" dirty="0"/>
              <a:t>Discrimination against transgender people is prohibited</a:t>
            </a:r>
            <a:endParaRPr lang="en-US" sz="2000" dirty="0">
              <a:cs typeface="Calibri"/>
            </a:endParaRPr>
          </a:p>
          <a:p>
            <a:endParaRPr lang="en-US" sz="2000" dirty="0"/>
          </a:p>
        </p:txBody>
      </p:sp>
    </p:spTree>
    <p:extLst>
      <p:ext uri="{BB962C8B-B14F-4D97-AF65-F5344CB8AC3E}">
        <p14:creationId xmlns:p14="http://schemas.microsoft.com/office/powerpoint/2010/main" val="2110849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9EAAC-02D7-864B-9EE3-33045B2A5222}"/>
              </a:ext>
            </a:extLst>
          </p:cNvPr>
          <p:cNvSpPr>
            <a:spLocks noGrp="1"/>
          </p:cNvSpPr>
          <p:nvPr>
            <p:ph type="title"/>
          </p:nvPr>
        </p:nvSpPr>
        <p:spPr/>
        <p:txBody>
          <a:bodyPr/>
          <a:lstStyle/>
          <a:p>
            <a:r>
              <a:rPr lang="en-US" dirty="0"/>
              <a:t>Fairness in the Age of COVID-19</a:t>
            </a:r>
          </a:p>
        </p:txBody>
      </p:sp>
      <p:sp>
        <p:nvSpPr>
          <p:cNvPr id="3" name="Rectangle 2">
            <a:extLst>
              <a:ext uri="{FF2B5EF4-FFF2-40B4-BE49-F238E27FC236}">
                <a16:creationId xmlns:a16="http://schemas.microsoft.com/office/drawing/2014/main" id="{73033628-632E-AE4D-AD59-03D72A274BD0}"/>
              </a:ext>
            </a:extLst>
          </p:cNvPr>
          <p:cNvSpPr/>
          <p:nvPr/>
        </p:nvSpPr>
        <p:spPr>
          <a:xfrm>
            <a:off x="281370" y="1242923"/>
            <a:ext cx="11491529" cy="5693866"/>
          </a:xfrm>
          <a:prstGeom prst="rect">
            <a:avLst/>
          </a:prstGeom>
        </p:spPr>
        <p:txBody>
          <a:bodyPr wrap="square" lIns="91440" tIns="45720" rIns="91440" bIns="45720" anchor="t">
            <a:spAutoFit/>
          </a:bodyPr>
          <a:lstStyle/>
          <a:p>
            <a:r>
              <a:rPr lang="en-US" sz="2800" b="1" dirty="0">
                <a:solidFill>
                  <a:srgbClr val="333333"/>
                </a:solidFill>
              </a:rPr>
              <a:t>Healthcare rationing: </a:t>
            </a:r>
            <a:r>
              <a:rPr lang="en-US" sz="2800" dirty="0">
                <a:solidFill>
                  <a:srgbClr val="333333"/>
                </a:solidFill>
              </a:rPr>
              <a:t>Due to stresses caused by the COVID-19 pandemic on national healthcare systems globally </a:t>
            </a:r>
          </a:p>
          <a:p>
            <a:pPr marL="457200" indent="-457200">
              <a:buFont typeface="Arial" panose="020B0604020202020204" pitchFamily="34" charset="0"/>
              <a:buChar char="•"/>
            </a:pPr>
            <a:r>
              <a:rPr lang="en-US" sz="2800" dirty="0">
                <a:solidFill>
                  <a:srgbClr val="333333"/>
                </a:solidFill>
              </a:rPr>
              <a:t>When limited resources in acute medical settings cannot be accessed by all patients who need them </a:t>
            </a:r>
            <a:endParaRPr lang="en-US" sz="2800">
              <a:solidFill>
                <a:srgbClr val="333333"/>
              </a:solidFill>
              <a:cs typeface="Calibri"/>
            </a:endParaRPr>
          </a:p>
          <a:p>
            <a:r>
              <a:rPr lang="en-US" sz="2800" dirty="0"/>
              <a:t>Scenarios</a:t>
            </a:r>
            <a:endParaRPr lang="en-US" sz="2800" dirty="0">
              <a:cs typeface="Calibri"/>
            </a:endParaRPr>
          </a:p>
          <a:p>
            <a:pPr marL="457200" indent="-457200">
              <a:buFont typeface="Arial" panose="020B0604020202020204" pitchFamily="34" charset="0"/>
              <a:buChar char="•"/>
            </a:pPr>
            <a:r>
              <a:rPr lang="en-US" sz="2800" b="1" dirty="0"/>
              <a:t>ICU: </a:t>
            </a:r>
            <a:r>
              <a:rPr lang="en-US" sz="2800" dirty="0"/>
              <a:t>What happens when ICU demand exceeds the critical care facilities available? How should doctors decide between which patients to treat? </a:t>
            </a:r>
            <a:endParaRPr lang="en-US" sz="2800" dirty="0">
              <a:cs typeface="Calibri"/>
            </a:endParaRPr>
          </a:p>
          <a:p>
            <a:pPr marL="457200" indent="-457200">
              <a:buFont typeface="Arial" panose="020B0604020202020204" pitchFamily="34" charset="0"/>
              <a:buChar char="•"/>
            </a:pPr>
            <a:r>
              <a:rPr lang="en-US" sz="2800" b="1" dirty="0">
                <a:cs typeface="Calibri"/>
              </a:rPr>
              <a:t>COVID-19: </a:t>
            </a:r>
            <a:r>
              <a:rPr lang="en-US" sz="2800" dirty="0">
                <a:cs typeface="Calibri"/>
              </a:rPr>
              <a:t>Real world scenarios with COVID-19, insufficient knowledge about efficacy with insufficient supply of medications  [White 2020]</a:t>
            </a:r>
          </a:p>
          <a:p>
            <a:pPr marL="457200" indent="-457200">
              <a:buFont typeface="Arial" panose="020B0604020202020204" pitchFamily="34" charset="0"/>
              <a:buChar char="•"/>
            </a:pPr>
            <a:r>
              <a:rPr lang="en-US" sz="2800" dirty="0">
                <a:cs typeface="Calibri"/>
              </a:rPr>
              <a:t>Randomized Centralized Lottery Allocation: Solves the problem of (</a:t>
            </a:r>
            <a:r>
              <a:rPr lang="en-US" sz="2800" dirty="0" err="1">
                <a:cs typeface="Calibri"/>
              </a:rPr>
              <a:t>i</a:t>
            </a:r>
            <a:r>
              <a:rPr lang="en-US" sz="2800" dirty="0">
                <a:cs typeface="Calibri"/>
              </a:rPr>
              <a:t>) Unfair Allocation (ii) Learn new knowledge about the underlying condition</a:t>
            </a:r>
          </a:p>
          <a:p>
            <a:pPr marL="457200" indent="-457200">
              <a:buFont typeface="Arial" panose="020B0604020202020204" pitchFamily="34" charset="0"/>
              <a:buChar char="•"/>
            </a:pPr>
            <a:r>
              <a:rPr lang="en-US" sz="2800" dirty="0">
                <a:cs typeface="Calibri"/>
              </a:rPr>
              <a:t>Vaccine allocation and historically marginalized populations</a:t>
            </a:r>
          </a:p>
          <a:p>
            <a:pPr marL="457200" indent="-457200">
              <a:buFont typeface="Arial" panose="020B0604020202020204" pitchFamily="34" charset="0"/>
              <a:buChar char="•"/>
            </a:pPr>
            <a:endParaRPr lang="en-US" sz="2800"/>
          </a:p>
        </p:txBody>
      </p:sp>
    </p:spTree>
    <p:extLst>
      <p:ext uri="{BB962C8B-B14F-4D97-AF65-F5344CB8AC3E}">
        <p14:creationId xmlns:p14="http://schemas.microsoft.com/office/powerpoint/2010/main" val="1866086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42D1D-0D94-FC49-9E6D-5FCC2F00D9FA}"/>
              </a:ext>
            </a:extLst>
          </p:cNvPr>
          <p:cNvSpPr>
            <a:spLocks noGrp="1"/>
          </p:cNvSpPr>
          <p:nvPr>
            <p:ph type="title"/>
          </p:nvPr>
        </p:nvSpPr>
        <p:spPr/>
        <p:txBody>
          <a:bodyPr/>
          <a:lstStyle/>
          <a:p>
            <a:r>
              <a:rPr lang="en-US"/>
              <a:t>Fairness is Stakeholder Dependent</a:t>
            </a:r>
          </a:p>
        </p:txBody>
      </p:sp>
      <p:sp>
        <p:nvSpPr>
          <p:cNvPr id="5" name="Rectangle 4">
            <a:extLst>
              <a:ext uri="{FF2B5EF4-FFF2-40B4-BE49-F238E27FC236}">
                <a16:creationId xmlns:a16="http://schemas.microsoft.com/office/drawing/2014/main" id="{4E6CAD0D-A36C-8149-8E6F-368E00119847}"/>
              </a:ext>
            </a:extLst>
          </p:cNvPr>
          <p:cNvSpPr/>
          <p:nvPr/>
        </p:nvSpPr>
        <p:spPr>
          <a:xfrm>
            <a:off x="398583" y="1417003"/>
            <a:ext cx="7194203" cy="5262979"/>
          </a:xfrm>
          <a:prstGeom prst="rect">
            <a:avLst/>
          </a:prstGeom>
        </p:spPr>
        <p:txBody>
          <a:bodyPr wrap="square" lIns="91440" tIns="45720" rIns="91440" bIns="45720" anchor="t">
            <a:spAutoFit/>
          </a:bodyPr>
          <a:lstStyle/>
          <a:p>
            <a:r>
              <a:rPr lang="en-US" sz="2800" b="1" dirty="0"/>
              <a:t>Physician: </a:t>
            </a:r>
            <a:r>
              <a:rPr lang="en-US" sz="2800" dirty="0"/>
              <a:t>Of the patients that are labeled high risk of dying from COVID-19, how many are likely to be high risk?</a:t>
            </a:r>
          </a:p>
          <a:p>
            <a:endParaRPr lang="en-US" sz="2800"/>
          </a:p>
          <a:p>
            <a:r>
              <a:rPr lang="en-US" sz="2800" b="1" dirty="0"/>
              <a:t>Patient: </a:t>
            </a:r>
            <a:r>
              <a:rPr lang="en-US" sz="2800" dirty="0"/>
              <a:t>What is the probability that I will be incorrectly labeled as low risk? Given that I am from a protected class, will I be given the same clinical services according to the best evidence</a:t>
            </a:r>
            <a:endParaRPr lang="en-US" sz="2800" dirty="0">
              <a:cs typeface="Calibri"/>
            </a:endParaRPr>
          </a:p>
          <a:p>
            <a:endParaRPr lang="en-US" sz="2800"/>
          </a:p>
          <a:p>
            <a:r>
              <a:rPr lang="en-US" sz="2800" b="1" dirty="0"/>
              <a:t>Societal (Group Fairness): </a:t>
            </a:r>
            <a:r>
              <a:rPr lang="en-US" sz="2800" dirty="0"/>
              <a:t>Are the risks balanced across all protected classes?</a:t>
            </a:r>
            <a:endParaRPr lang="en-US" sz="2800" dirty="0">
              <a:cs typeface="Calibri"/>
            </a:endParaRPr>
          </a:p>
          <a:p>
            <a:endParaRPr lang="en-US" sz="2800" dirty="0">
              <a:cs typeface="Calibri"/>
            </a:endParaRPr>
          </a:p>
        </p:txBody>
      </p:sp>
      <p:pic>
        <p:nvPicPr>
          <p:cNvPr id="6" name="Picture 5" descr="A picture containing clock&#10;&#10;Description automatically generated">
            <a:extLst>
              <a:ext uri="{FF2B5EF4-FFF2-40B4-BE49-F238E27FC236}">
                <a16:creationId xmlns:a16="http://schemas.microsoft.com/office/drawing/2014/main" id="{30A667C6-44F6-894D-B33A-2DE45231B97F}"/>
              </a:ext>
            </a:extLst>
          </p:cNvPr>
          <p:cNvPicPr>
            <a:picLocks noChangeAspect="1"/>
          </p:cNvPicPr>
          <p:nvPr/>
        </p:nvPicPr>
        <p:blipFill>
          <a:blip r:embed="rId2"/>
          <a:stretch>
            <a:fillRect/>
          </a:stretch>
        </p:blipFill>
        <p:spPr>
          <a:xfrm>
            <a:off x="7951107" y="1537138"/>
            <a:ext cx="3657600" cy="1891862"/>
          </a:xfrm>
          <a:prstGeom prst="rect">
            <a:avLst/>
          </a:prstGeom>
        </p:spPr>
      </p:pic>
      <p:sp>
        <p:nvSpPr>
          <p:cNvPr id="7" name="Rectangle 6">
            <a:extLst>
              <a:ext uri="{FF2B5EF4-FFF2-40B4-BE49-F238E27FC236}">
                <a16:creationId xmlns:a16="http://schemas.microsoft.com/office/drawing/2014/main" id="{EA80AE30-ED54-3543-B776-BC08B999A659}"/>
              </a:ext>
            </a:extLst>
          </p:cNvPr>
          <p:cNvSpPr/>
          <p:nvPr/>
        </p:nvSpPr>
        <p:spPr>
          <a:xfrm>
            <a:off x="7951107" y="5922220"/>
            <a:ext cx="1853713" cy="369332"/>
          </a:xfrm>
          <a:prstGeom prst="rect">
            <a:avLst/>
          </a:prstGeom>
        </p:spPr>
        <p:txBody>
          <a:bodyPr wrap="none">
            <a:spAutoFit/>
          </a:bodyPr>
          <a:lstStyle/>
          <a:p>
            <a:r>
              <a:rPr lang="en-US"/>
              <a:t>[Narayanan 2018]</a:t>
            </a:r>
          </a:p>
        </p:txBody>
      </p:sp>
    </p:spTree>
    <p:extLst>
      <p:ext uri="{BB962C8B-B14F-4D97-AF65-F5344CB8AC3E}">
        <p14:creationId xmlns:p14="http://schemas.microsoft.com/office/powerpoint/2010/main" val="1202466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D8161B-1F9C-4758-90EF-C5A09F61BEF8}"/>
              </a:ext>
            </a:extLst>
          </p:cNvPr>
          <p:cNvSpPr>
            <a:spLocks noGrp="1"/>
          </p:cNvSpPr>
          <p:nvPr>
            <p:ph type="title"/>
          </p:nvPr>
        </p:nvSpPr>
        <p:spPr/>
        <p:txBody>
          <a:bodyPr/>
          <a:lstStyle/>
          <a:p>
            <a:r>
              <a:rPr lang="en-US"/>
              <a:t>Dimensions of Fairness in Healthcare AI</a:t>
            </a:r>
          </a:p>
        </p:txBody>
      </p:sp>
      <p:sp>
        <p:nvSpPr>
          <p:cNvPr id="9" name="Content Placeholder 2">
            <a:extLst>
              <a:ext uri="{FF2B5EF4-FFF2-40B4-BE49-F238E27FC236}">
                <a16:creationId xmlns:a16="http://schemas.microsoft.com/office/drawing/2014/main" id="{AB644695-70A4-4891-945B-2A39DE19A4F0}"/>
              </a:ext>
            </a:extLst>
          </p:cNvPr>
          <p:cNvSpPr txBox="1">
            <a:spLocks/>
          </p:cNvSpPr>
          <p:nvPr/>
        </p:nvSpPr>
        <p:spPr>
          <a:xfrm>
            <a:off x="838200" y="1825625"/>
            <a:ext cx="6845130" cy="435133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Computational</a:t>
            </a:r>
          </a:p>
          <a:p>
            <a:pPr lvl="1"/>
            <a:r>
              <a:rPr lang="en-US"/>
              <a:t>Data Bias</a:t>
            </a:r>
          </a:p>
          <a:p>
            <a:pPr lvl="1"/>
            <a:r>
              <a:rPr lang="en-US"/>
              <a:t>Model Bias</a:t>
            </a:r>
          </a:p>
          <a:p>
            <a:pPr lvl="1"/>
            <a:r>
              <a:rPr lang="en-US"/>
              <a:t>Loss Function Bias</a:t>
            </a:r>
          </a:p>
          <a:p>
            <a:pPr lvl="1"/>
            <a:r>
              <a:rPr lang="en-US"/>
              <a:t>Post-Hoc optimization</a:t>
            </a:r>
          </a:p>
          <a:p>
            <a:r>
              <a:rPr lang="en-US"/>
              <a:t>Social/Institutional</a:t>
            </a:r>
          </a:p>
          <a:p>
            <a:pPr lvl="1"/>
            <a:r>
              <a:rPr lang="en-US"/>
              <a:t>Structural Bias</a:t>
            </a:r>
          </a:p>
          <a:p>
            <a:pPr lvl="1"/>
            <a:r>
              <a:rPr lang="en-US"/>
              <a:t>Cultural Practices</a:t>
            </a:r>
          </a:p>
          <a:p>
            <a:pPr lvl="1"/>
            <a:r>
              <a:rPr lang="en-US"/>
              <a:t>Embedded Practices</a:t>
            </a:r>
          </a:p>
          <a:p>
            <a:r>
              <a:rPr lang="en-US"/>
              <a:t>Cognitive</a:t>
            </a:r>
          </a:p>
          <a:p>
            <a:pPr lvl="1"/>
            <a:r>
              <a:rPr lang="en-US"/>
              <a:t>Automation Bias</a:t>
            </a:r>
          </a:p>
          <a:p>
            <a:pPr lvl="1"/>
            <a:r>
              <a:rPr lang="en-US"/>
              <a:t>Automation Complacency</a:t>
            </a:r>
          </a:p>
          <a:p>
            <a:pPr lvl="1"/>
            <a:r>
              <a:rPr lang="en-US"/>
              <a:t>Delivery Bias</a:t>
            </a:r>
          </a:p>
        </p:txBody>
      </p:sp>
      <p:sp>
        <p:nvSpPr>
          <p:cNvPr id="10" name="Content Placeholder 2">
            <a:extLst>
              <a:ext uri="{FF2B5EF4-FFF2-40B4-BE49-F238E27FC236}">
                <a16:creationId xmlns:a16="http://schemas.microsoft.com/office/drawing/2014/main" id="{EB04DDCF-ECA7-4AA4-9465-BA3922D1F05B}"/>
              </a:ext>
            </a:extLst>
          </p:cNvPr>
          <p:cNvSpPr txBox="1">
            <a:spLocks/>
          </p:cNvSpPr>
          <p:nvPr/>
        </p:nvSpPr>
        <p:spPr>
          <a:xfrm>
            <a:off x="6096000" y="1825625"/>
            <a:ext cx="4870704"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Bias in Computer Systems</a:t>
            </a:r>
          </a:p>
          <a:p>
            <a:r>
              <a:rPr lang="en-US" sz="2400"/>
              <a:t>Technical Bias</a:t>
            </a:r>
          </a:p>
          <a:p>
            <a:r>
              <a:rPr lang="en-US" sz="2400"/>
              <a:t>Pre-existing Bias</a:t>
            </a:r>
          </a:p>
          <a:p>
            <a:r>
              <a:rPr lang="en-US" sz="2400"/>
              <a:t>Emergent Bias</a:t>
            </a:r>
          </a:p>
          <a:p>
            <a:pPr marL="0" indent="0">
              <a:buNone/>
            </a:pPr>
            <a:r>
              <a:rPr lang="en-US" sz="2400"/>
              <a:t>[Friedman &amp; </a:t>
            </a:r>
            <a:r>
              <a:rPr lang="en-US" sz="2400" err="1"/>
              <a:t>Nissenbaum</a:t>
            </a:r>
            <a:r>
              <a:rPr lang="en-US" sz="2400"/>
              <a:t>, 1996]</a:t>
            </a:r>
          </a:p>
        </p:txBody>
      </p:sp>
    </p:spTree>
    <p:extLst>
      <p:ext uri="{BB962C8B-B14F-4D97-AF65-F5344CB8AC3E}">
        <p14:creationId xmlns:p14="http://schemas.microsoft.com/office/powerpoint/2010/main" val="3868077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1E237-DFD2-0341-A77B-B1F846E0253F}"/>
              </a:ext>
            </a:extLst>
          </p:cNvPr>
          <p:cNvSpPr>
            <a:spLocks noGrp="1"/>
          </p:cNvSpPr>
          <p:nvPr>
            <p:ph type="title"/>
          </p:nvPr>
        </p:nvSpPr>
        <p:spPr/>
        <p:txBody>
          <a:bodyPr/>
          <a:lstStyle/>
          <a:p>
            <a:r>
              <a:rPr lang="en-US"/>
              <a:t>#FairMLHealth Tutorial Overview</a:t>
            </a:r>
          </a:p>
        </p:txBody>
      </p:sp>
      <p:sp>
        <p:nvSpPr>
          <p:cNvPr id="3" name="Content Placeholder 2">
            <a:extLst>
              <a:ext uri="{FF2B5EF4-FFF2-40B4-BE49-F238E27FC236}">
                <a16:creationId xmlns:a16="http://schemas.microsoft.com/office/drawing/2014/main" id="{686A11F0-3AA7-6646-BDAE-6DB6489DE647}"/>
              </a:ext>
            </a:extLst>
          </p:cNvPr>
          <p:cNvSpPr>
            <a:spLocks noGrp="1"/>
          </p:cNvSpPr>
          <p:nvPr>
            <p:ph idx="4294967295"/>
          </p:nvPr>
        </p:nvSpPr>
        <p:spPr>
          <a:xfrm>
            <a:off x="477672" y="1825625"/>
            <a:ext cx="10037928" cy="4351338"/>
          </a:xfrm>
        </p:spPr>
        <p:txBody>
          <a:bodyPr/>
          <a:lstStyle/>
          <a:p>
            <a:r>
              <a:rPr lang="en-US" sz="3200"/>
              <a:t>Foundations: Fairness in Healthcare ML</a:t>
            </a:r>
          </a:p>
          <a:p>
            <a:r>
              <a:rPr lang="en-US" sz="3200"/>
              <a:t>Measurement &amp; Mismeasurement of Fairness</a:t>
            </a:r>
          </a:p>
          <a:p>
            <a:r>
              <a:rPr lang="en-US" sz="3200"/>
              <a:t>Operationalizing Fairness in Healthcare ML</a:t>
            </a:r>
          </a:p>
          <a:p>
            <a:r>
              <a:rPr lang="en-US" sz="3200"/>
              <a:t>Best Practices</a:t>
            </a:r>
          </a:p>
          <a:p>
            <a:r>
              <a:rPr lang="en-US" sz="3200"/>
              <a:t>Library Demo</a:t>
            </a:r>
          </a:p>
          <a:p>
            <a:r>
              <a:rPr lang="en-US" sz="3200"/>
              <a:t>Conclusion</a:t>
            </a:r>
          </a:p>
          <a:p>
            <a:pPr marL="0" indent="0">
              <a:buNone/>
            </a:pPr>
            <a:endParaRPr lang="en-US"/>
          </a:p>
          <a:p>
            <a:endParaRPr lang="en-US"/>
          </a:p>
        </p:txBody>
      </p:sp>
    </p:spTree>
    <p:extLst>
      <p:ext uri="{BB962C8B-B14F-4D97-AF65-F5344CB8AC3E}">
        <p14:creationId xmlns:p14="http://schemas.microsoft.com/office/powerpoint/2010/main" val="2040547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EDEC-A239-48FA-B6F1-E31195A77814}"/>
              </a:ext>
            </a:extLst>
          </p:cNvPr>
          <p:cNvSpPr>
            <a:spLocks noGrp="1"/>
          </p:cNvSpPr>
          <p:nvPr>
            <p:ph type="title"/>
          </p:nvPr>
        </p:nvSpPr>
        <p:spPr/>
        <p:txBody>
          <a:bodyPr/>
          <a:lstStyle/>
          <a:p>
            <a:r>
              <a:rPr lang="en-US" dirty="0"/>
              <a:t>Weapons of Math Distraction ~ Cathy O'Neil</a:t>
            </a:r>
          </a:p>
        </p:txBody>
      </p:sp>
      <p:sp>
        <p:nvSpPr>
          <p:cNvPr id="4" name="TextBox 3">
            <a:extLst>
              <a:ext uri="{FF2B5EF4-FFF2-40B4-BE49-F238E27FC236}">
                <a16:creationId xmlns:a16="http://schemas.microsoft.com/office/drawing/2014/main" id="{D6E9C93E-00F7-46B4-B347-EA789A71BDE1}"/>
              </a:ext>
            </a:extLst>
          </p:cNvPr>
          <p:cNvSpPr txBox="1"/>
          <p:nvPr/>
        </p:nvSpPr>
        <p:spPr>
          <a:xfrm>
            <a:off x="477774" y="1586591"/>
            <a:ext cx="7899561" cy="3970318"/>
          </a:xfrm>
          <a:prstGeom prst="rect">
            <a:avLst/>
          </a:prstGeom>
          <a:noFill/>
        </p:spPr>
        <p:txBody>
          <a:bodyPr wrap="square">
            <a:spAutoFit/>
          </a:bodyPr>
          <a:lstStyle/>
          <a:p>
            <a:r>
              <a:rPr lang="en-US" sz="2800" dirty="0"/>
              <a:t>Dangers of making fairness problems as </a:t>
            </a:r>
            <a:r>
              <a:rPr lang="en-US" sz="2800" i="1" dirty="0"/>
              <a:t>only</a:t>
            </a:r>
            <a:r>
              <a:rPr lang="en-US" sz="2800" dirty="0"/>
              <a:t> technical problems to solve [Moritz Hardt]</a:t>
            </a:r>
          </a:p>
          <a:p>
            <a:pPr marL="285750" indent="-285750">
              <a:buFont typeface="Arial" panose="020B0604020202020204" pitchFamily="34" charset="0"/>
              <a:buChar char="•"/>
            </a:pPr>
            <a:r>
              <a:rPr lang="en-US" sz="2800" dirty="0"/>
              <a:t>“Technical work without understanding social context”</a:t>
            </a:r>
          </a:p>
          <a:p>
            <a:pPr marL="285750" indent="-285750">
              <a:buFont typeface="Arial" panose="020B0604020202020204" pitchFamily="34" charset="0"/>
              <a:buChar char="•"/>
            </a:pPr>
            <a:r>
              <a:rPr lang="en-US" sz="2800" dirty="0"/>
              <a:t>“Thinking we’re more rigorous than social scientists”</a:t>
            </a:r>
          </a:p>
          <a:p>
            <a:pPr marL="285750" indent="-285750">
              <a:buFont typeface="Arial" panose="020B0604020202020204" pitchFamily="34" charset="0"/>
              <a:buChar char="•"/>
            </a:pPr>
            <a:r>
              <a:rPr lang="en-US" sz="2800" dirty="0"/>
              <a:t>“Justifying an approach by the math it entails”</a:t>
            </a:r>
          </a:p>
          <a:p>
            <a:pPr marL="285750" indent="-285750">
              <a:buFont typeface="Arial" panose="020B0604020202020204" pitchFamily="34" charset="0"/>
              <a:buChar char="•"/>
            </a:pPr>
            <a:r>
              <a:rPr lang="en-US" sz="2800" dirty="0"/>
              <a:t>“Big Data processes codify the past. They do not invent the future.” [O'Neil 2016]</a:t>
            </a:r>
          </a:p>
        </p:txBody>
      </p:sp>
      <p:pic>
        <p:nvPicPr>
          <p:cNvPr id="6" name="Picture 5" descr="Diagram&#10;&#10;Description automatically generated">
            <a:extLst>
              <a:ext uri="{FF2B5EF4-FFF2-40B4-BE49-F238E27FC236}">
                <a16:creationId xmlns:a16="http://schemas.microsoft.com/office/drawing/2014/main" id="{12DE55AB-0119-485E-9C92-E866A5C72636}"/>
              </a:ext>
            </a:extLst>
          </p:cNvPr>
          <p:cNvPicPr>
            <a:picLocks noChangeAspect="1"/>
          </p:cNvPicPr>
          <p:nvPr/>
        </p:nvPicPr>
        <p:blipFill>
          <a:blip r:embed="rId2"/>
          <a:stretch>
            <a:fillRect/>
          </a:stretch>
        </p:blipFill>
        <p:spPr>
          <a:xfrm>
            <a:off x="7920135" y="1613809"/>
            <a:ext cx="3657600" cy="3657600"/>
          </a:xfrm>
          <a:prstGeom prst="rect">
            <a:avLst/>
          </a:prstGeom>
        </p:spPr>
      </p:pic>
    </p:spTree>
    <p:extLst>
      <p:ext uri="{BB962C8B-B14F-4D97-AF65-F5344CB8AC3E}">
        <p14:creationId xmlns:p14="http://schemas.microsoft.com/office/powerpoint/2010/main" val="2677192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A0EA2B1-8383-4BDC-B0DF-0BAF22D3D23B}"/>
              </a:ext>
            </a:extLst>
          </p:cNvPr>
          <p:cNvGrpSpPr/>
          <p:nvPr/>
        </p:nvGrpSpPr>
        <p:grpSpPr>
          <a:xfrm>
            <a:off x="0" y="696634"/>
            <a:ext cx="12192000" cy="6073174"/>
            <a:chOff x="0" y="696634"/>
            <a:chExt cx="12192000" cy="6073174"/>
          </a:xfrm>
        </p:grpSpPr>
        <p:sp>
          <p:nvSpPr>
            <p:cNvPr id="3" name="Rectangle 2">
              <a:extLst>
                <a:ext uri="{FF2B5EF4-FFF2-40B4-BE49-F238E27FC236}">
                  <a16:creationId xmlns:a16="http://schemas.microsoft.com/office/drawing/2014/main" id="{98D240B9-D2D4-3B4C-B804-0882861F535F}"/>
                </a:ext>
              </a:extLst>
            </p:cNvPr>
            <p:cNvSpPr/>
            <p:nvPr/>
          </p:nvSpPr>
          <p:spPr>
            <a:xfrm>
              <a:off x="0" y="2398487"/>
              <a:ext cx="12192000" cy="26749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rgbClr val="FEFCFF"/>
                </a:solidFill>
                <a:effectLst/>
                <a:uLnTx/>
                <a:uFillTx/>
                <a:latin typeface="Segoe UI"/>
                <a:ea typeface="+mn-ea"/>
                <a:cs typeface="+mn-cs"/>
              </a:endParaRPr>
            </a:p>
          </p:txBody>
        </p:sp>
        <p:sp>
          <p:nvSpPr>
            <p:cNvPr id="4" name="Rectangle 3">
              <a:extLst>
                <a:ext uri="{FF2B5EF4-FFF2-40B4-BE49-F238E27FC236}">
                  <a16:creationId xmlns:a16="http://schemas.microsoft.com/office/drawing/2014/main" id="{6EA8A957-B336-4E48-A821-D00ACA0AF0CF}"/>
                </a:ext>
              </a:extLst>
            </p:cNvPr>
            <p:cNvSpPr/>
            <p:nvPr/>
          </p:nvSpPr>
          <p:spPr>
            <a:xfrm>
              <a:off x="9356944" y="2612833"/>
              <a:ext cx="2674306" cy="2274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rgbClr val="FEFCFF"/>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CEEC4749-B83B-B74A-90CE-7CA739EC5C42}"/>
                </a:ext>
              </a:extLst>
            </p:cNvPr>
            <p:cNvSpPr/>
            <p:nvPr/>
          </p:nvSpPr>
          <p:spPr>
            <a:xfrm>
              <a:off x="6425853" y="2612834"/>
              <a:ext cx="2674306" cy="2274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rgbClr val="FEFCFF"/>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87AD1D94-B4C9-D849-9A6A-E09A8393C13D}"/>
                </a:ext>
              </a:extLst>
            </p:cNvPr>
            <p:cNvSpPr/>
            <p:nvPr/>
          </p:nvSpPr>
          <p:spPr>
            <a:xfrm>
              <a:off x="3458703" y="2598756"/>
              <a:ext cx="2674306" cy="2274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rgbClr val="FEFCFF"/>
                </a:solidFill>
                <a:effectLst/>
                <a:uLnTx/>
                <a:uFillTx/>
                <a:latin typeface="Segoe UI"/>
                <a:ea typeface="+mn-ea"/>
                <a:cs typeface="+mn-cs"/>
              </a:endParaRPr>
            </a:p>
          </p:txBody>
        </p:sp>
        <p:sp>
          <p:nvSpPr>
            <p:cNvPr id="18" name="Rectangle 17">
              <a:extLst>
                <a:ext uri="{FF2B5EF4-FFF2-40B4-BE49-F238E27FC236}">
                  <a16:creationId xmlns:a16="http://schemas.microsoft.com/office/drawing/2014/main" id="{85F36F2F-43DD-1545-94F6-B5DD2D2B5283}"/>
                </a:ext>
              </a:extLst>
            </p:cNvPr>
            <p:cNvSpPr/>
            <p:nvPr/>
          </p:nvSpPr>
          <p:spPr>
            <a:xfrm>
              <a:off x="0" y="696634"/>
              <a:ext cx="12192000" cy="16534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rgbClr val="FEFCFF"/>
                </a:solidFill>
                <a:effectLst/>
                <a:uLnTx/>
                <a:uFillTx/>
                <a:latin typeface="Segoe UI"/>
                <a:ea typeface="+mn-ea"/>
                <a:cs typeface="+mn-cs"/>
              </a:endParaRPr>
            </a:p>
          </p:txBody>
        </p:sp>
        <p:sp>
          <p:nvSpPr>
            <p:cNvPr id="21" name="Rectangle 20">
              <a:extLst>
                <a:ext uri="{FF2B5EF4-FFF2-40B4-BE49-F238E27FC236}">
                  <a16:creationId xmlns:a16="http://schemas.microsoft.com/office/drawing/2014/main" id="{6C4E9F4A-2272-BB46-B418-B4FD6B186B50}"/>
                </a:ext>
              </a:extLst>
            </p:cNvPr>
            <p:cNvSpPr/>
            <p:nvPr/>
          </p:nvSpPr>
          <p:spPr>
            <a:xfrm>
              <a:off x="6425853" y="859043"/>
              <a:ext cx="2674306" cy="1246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rgbClr val="FEFCFF"/>
                </a:solidFill>
                <a:effectLst/>
                <a:uLnTx/>
                <a:uFillTx/>
                <a:latin typeface="Segoe UI"/>
                <a:ea typeface="+mn-ea"/>
                <a:cs typeface="+mn-cs"/>
              </a:endParaRPr>
            </a:p>
          </p:txBody>
        </p:sp>
        <p:sp>
          <p:nvSpPr>
            <p:cNvPr id="22" name="Rectangle 21">
              <a:extLst>
                <a:ext uri="{FF2B5EF4-FFF2-40B4-BE49-F238E27FC236}">
                  <a16:creationId xmlns:a16="http://schemas.microsoft.com/office/drawing/2014/main" id="{74D6BE8A-643D-7D46-9D79-2D1C45673800}"/>
                </a:ext>
              </a:extLst>
            </p:cNvPr>
            <p:cNvSpPr/>
            <p:nvPr/>
          </p:nvSpPr>
          <p:spPr>
            <a:xfrm>
              <a:off x="9356944" y="872295"/>
              <a:ext cx="2674306" cy="1246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rgbClr val="FEFCFF"/>
                </a:solidFill>
                <a:effectLst/>
                <a:uLnTx/>
                <a:uFillTx/>
                <a:latin typeface="Segoe UI"/>
                <a:ea typeface="+mn-ea"/>
                <a:cs typeface="+mn-cs"/>
              </a:endParaRPr>
            </a:p>
          </p:txBody>
        </p:sp>
        <p:sp>
          <p:nvSpPr>
            <p:cNvPr id="26" name="Rectangle 25">
              <a:extLst>
                <a:ext uri="{FF2B5EF4-FFF2-40B4-BE49-F238E27FC236}">
                  <a16:creationId xmlns:a16="http://schemas.microsoft.com/office/drawing/2014/main" id="{1D6F86F0-5350-D846-97C4-A6A871D4FD07}"/>
                </a:ext>
              </a:extLst>
            </p:cNvPr>
            <p:cNvSpPr/>
            <p:nvPr/>
          </p:nvSpPr>
          <p:spPr>
            <a:xfrm>
              <a:off x="0" y="5116372"/>
              <a:ext cx="12192000" cy="16534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rgbClr val="FEFCFF"/>
                </a:solidFill>
                <a:effectLst/>
                <a:uLnTx/>
                <a:uFillTx/>
                <a:latin typeface="Segoe UI"/>
                <a:ea typeface="+mn-ea"/>
                <a:cs typeface="+mn-cs"/>
              </a:endParaRPr>
            </a:p>
          </p:txBody>
        </p:sp>
        <p:sp>
          <p:nvSpPr>
            <p:cNvPr id="28" name="Rectangle 27">
              <a:extLst>
                <a:ext uri="{FF2B5EF4-FFF2-40B4-BE49-F238E27FC236}">
                  <a16:creationId xmlns:a16="http://schemas.microsoft.com/office/drawing/2014/main" id="{E085F9B9-A2F0-3041-9090-809D90131F76}"/>
                </a:ext>
              </a:extLst>
            </p:cNvPr>
            <p:cNvSpPr/>
            <p:nvPr/>
          </p:nvSpPr>
          <p:spPr>
            <a:xfrm>
              <a:off x="3494762" y="5298659"/>
              <a:ext cx="2674306" cy="1246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rgbClr val="FEFCFF"/>
                </a:solidFill>
                <a:effectLst/>
                <a:uLnTx/>
                <a:uFillTx/>
                <a:latin typeface="Segoe UI"/>
                <a:ea typeface="+mn-ea"/>
                <a:cs typeface="+mn-cs"/>
              </a:endParaRPr>
            </a:p>
          </p:txBody>
        </p:sp>
        <p:sp>
          <p:nvSpPr>
            <p:cNvPr id="29" name="Rectangle 28">
              <a:extLst>
                <a:ext uri="{FF2B5EF4-FFF2-40B4-BE49-F238E27FC236}">
                  <a16:creationId xmlns:a16="http://schemas.microsoft.com/office/drawing/2014/main" id="{97EACBC0-0BB7-F74A-B583-8ABFDE2A9BE2}"/>
                </a:ext>
              </a:extLst>
            </p:cNvPr>
            <p:cNvSpPr/>
            <p:nvPr/>
          </p:nvSpPr>
          <p:spPr>
            <a:xfrm>
              <a:off x="6425853" y="5298659"/>
              <a:ext cx="2674306" cy="1246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rgbClr val="FEFCFF"/>
                </a:solidFill>
                <a:effectLst/>
                <a:uLnTx/>
                <a:uFillTx/>
                <a:latin typeface="Segoe UI"/>
                <a:ea typeface="+mn-ea"/>
                <a:cs typeface="+mn-cs"/>
              </a:endParaRPr>
            </a:p>
          </p:txBody>
        </p:sp>
        <p:sp>
          <p:nvSpPr>
            <p:cNvPr id="30" name="Rectangle 29">
              <a:extLst>
                <a:ext uri="{FF2B5EF4-FFF2-40B4-BE49-F238E27FC236}">
                  <a16:creationId xmlns:a16="http://schemas.microsoft.com/office/drawing/2014/main" id="{4A7B5446-7A1E-064A-A44F-2656C60E614B}"/>
                </a:ext>
              </a:extLst>
            </p:cNvPr>
            <p:cNvSpPr/>
            <p:nvPr/>
          </p:nvSpPr>
          <p:spPr>
            <a:xfrm>
              <a:off x="9356944" y="5298659"/>
              <a:ext cx="2674306" cy="1246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None/>
                <a:tabLst/>
                <a:defRPr/>
              </a:pPr>
              <a:endParaRPr lang="en-US">
                <a:solidFill>
                  <a:srgbClr val="FEFCFF"/>
                </a:solidFill>
                <a:latin typeface="Segoe UI"/>
                <a:cs typeface="Segoe UI"/>
              </a:endParaRPr>
            </a:p>
          </p:txBody>
        </p:sp>
      </p:grpSp>
      <p:sp>
        <p:nvSpPr>
          <p:cNvPr id="7" name="TextBox 6">
            <a:extLst>
              <a:ext uri="{FF2B5EF4-FFF2-40B4-BE49-F238E27FC236}">
                <a16:creationId xmlns:a16="http://schemas.microsoft.com/office/drawing/2014/main" id="{FFEBBEFC-89B4-184E-8A07-9A142C934557}"/>
              </a:ext>
            </a:extLst>
          </p:cNvPr>
          <p:cNvSpPr txBox="1"/>
          <p:nvPr/>
        </p:nvSpPr>
        <p:spPr>
          <a:xfrm>
            <a:off x="6398439" y="2606480"/>
            <a:ext cx="2702189" cy="1191816"/>
          </a:xfrm>
          <a:prstGeom prst="roundRect">
            <a:avLst/>
          </a:prstGeom>
          <a:noFill/>
          <a:ln>
            <a:noFill/>
          </a:ln>
        </p:spPr>
        <p:txBody>
          <a:bodyPr wrap="square" rtlCol="0" anchor="t">
            <a:spAutoFit/>
          </a:bodyPr>
          <a:lstStyle/>
          <a:p>
            <a:pPr marL="285750" indent="-285750">
              <a:buFont typeface="Arial" panose="020B0604020202020204" pitchFamily="34" charset="0"/>
              <a:buChar char="•"/>
            </a:pPr>
            <a:r>
              <a:rPr lang="en-US" sz="1600">
                <a:solidFill>
                  <a:prstClr val="black"/>
                </a:solidFill>
                <a:latin typeface="Segoe UI Light" panose="020B0502040204020203" pitchFamily="34" charset="0"/>
                <a:cs typeface="Segoe UI Light" panose="020B0502040204020203" pitchFamily="34" charset="0"/>
              </a:rPr>
              <a:t>Algorithmic Bias</a:t>
            </a:r>
          </a:p>
          <a:p>
            <a:pPr marL="285750" indent="-285750">
              <a:buFont typeface="Arial" panose="020B0604020202020204" pitchFamily="34" charset="0"/>
              <a:buChar char="•"/>
            </a:pPr>
            <a:r>
              <a:rPr lang="en-US" sz="1600">
                <a:latin typeface="Segoe UI Light"/>
                <a:ea typeface="+mn-lt"/>
                <a:cs typeface="Segoe UI Light"/>
              </a:rPr>
              <a:t>Loss Function Bias</a:t>
            </a:r>
          </a:p>
          <a:p>
            <a:pPr marL="285750" indent="-285750">
              <a:buFont typeface="Arial" panose="020B0604020202020204" pitchFamily="34" charset="0"/>
              <a:buChar char="•"/>
            </a:pPr>
            <a:r>
              <a:rPr lang="en-US" sz="1600">
                <a:latin typeface="Segoe UI Light"/>
                <a:ea typeface="+mn-lt"/>
                <a:cs typeface="Segoe UI Light"/>
              </a:rPr>
              <a:t>Post-Hoc Optimization</a:t>
            </a:r>
          </a:p>
          <a:p>
            <a:pPr marL="285750" indent="-285750">
              <a:buFont typeface="Arial" panose="020B0604020202020204" pitchFamily="34" charset="0"/>
              <a:buChar char="•"/>
            </a:pPr>
            <a:endParaRPr lang="en-US" sz="1600">
              <a:latin typeface="Segoe UI Light"/>
              <a:ea typeface="+mn-lt"/>
              <a:cs typeface="Segoe UI Light"/>
            </a:endParaRPr>
          </a:p>
        </p:txBody>
      </p:sp>
      <p:sp>
        <p:nvSpPr>
          <p:cNvPr id="10" name="Rectangle 9">
            <a:extLst>
              <a:ext uri="{FF2B5EF4-FFF2-40B4-BE49-F238E27FC236}">
                <a16:creationId xmlns:a16="http://schemas.microsoft.com/office/drawing/2014/main" id="{43AFC854-CAFE-5446-B98A-0CAE4991871D}"/>
              </a:ext>
            </a:extLst>
          </p:cNvPr>
          <p:cNvSpPr/>
          <p:nvPr/>
        </p:nvSpPr>
        <p:spPr>
          <a:xfrm>
            <a:off x="3494762" y="860178"/>
            <a:ext cx="2674306" cy="1246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rgbClr val="FEFCFF"/>
              </a:solidFill>
              <a:effectLst/>
              <a:uLnTx/>
              <a:uFillTx/>
              <a:latin typeface="Segoe UI"/>
              <a:ea typeface="+mn-ea"/>
              <a:cs typeface="+mn-cs"/>
            </a:endParaRPr>
          </a:p>
        </p:txBody>
      </p:sp>
      <p:sp>
        <p:nvSpPr>
          <p:cNvPr id="13" name="Rectangle 12">
            <a:extLst>
              <a:ext uri="{FF2B5EF4-FFF2-40B4-BE49-F238E27FC236}">
                <a16:creationId xmlns:a16="http://schemas.microsoft.com/office/drawing/2014/main" id="{02B9BB4A-6834-8F44-8A6A-077AC5F2A6FE}"/>
              </a:ext>
            </a:extLst>
          </p:cNvPr>
          <p:cNvSpPr/>
          <p:nvPr/>
        </p:nvSpPr>
        <p:spPr>
          <a:xfrm>
            <a:off x="3494762" y="876577"/>
            <a:ext cx="2674306" cy="369332"/>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solidFill>
                  <a:srgbClr val="172043"/>
                </a:solidFill>
                <a:effectLst/>
                <a:uLnTx/>
                <a:uFillTx/>
                <a:latin typeface="Segoe UI Light" panose="020B0502040204020203" pitchFamily="34" charset="0"/>
                <a:ea typeface="+mn-ea"/>
                <a:cs typeface="Segoe UI Light" panose="020B0502040204020203" pitchFamily="34" charset="0"/>
              </a:rPr>
              <a:t>Data Bias</a:t>
            </a:r>
          </a:p>
        </p:txBody>
      </p:sp>
      <p:sp>
        <p:nvSpPr>
          <p:cNvPr id="14" name="Rectangle 13">
            <a:extLst>
              <a:ext uri="{FF2B5EF4-FFF2-40B4-BE49-F238E27FC236}">
                <a16:creationId xmlns:a16="http://schemas.microsoft.com/office/drawing/2014/main" id="{1D3908B9-A6E5-BC44-9E4D-D47E04A0F7F7}"/>
              </a:ext>
            </a:extLst>
          </p:cNvPr>
          <p:cNvSpPr/>
          <p:nvPr/>
        </p:nvSpPr>
        <p:spPr>
          <a:xfrm>
            <a:off x="6476943" y="883203"/>
            <a:ext cx="2617312" cy="1138773"/>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solidFill>
                  <a:srgbClr val="172043"/>
                </a:solidFill>
                <a:effectLst/>
                <a:uLnTx/>
                <a:uFillTx/>
                <a:latin typeface="Segoe UI Light"/>
                <a:cs typeface="Segoe UI Light"/>
              </a:rPr>
              <a:t>Non-Data Biases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Model Bias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Loss Function Bias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Post-Hoc optimization</a:t>
            </a:r>
          </a:p>
        </p:txBody>
      </p:sp>
      <p:sp>
        <p:nvSpPr>
          <p:cNvPr id="15" name="Rectangle 14">
            <a:extLst>
              <a:ext uri="{FF2B5EF4-FFF2-40B4-BE49-F238E27FC236}">
                <a16:creationId xmlns:a16="http://schemas.microsoft.com/office/drawing/2014/main" id="{F3CB0844-E3E7-3740-899E-5269EC4239A5}"/>
              </a:ext>
            </a:extLst>
          </p:cNvPr>
          <p:cNvSpPr/>
          <p:nvPr/>
        </p:nvSpPr>
        <p:spPr>
          <a:xfrm>
            <a:off x="9367814" y="859328"/>
            <a:ext cx="2663436" cy="861774"/>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solidFill>
                  <a:srgbClr val="172043"/>
                </a:solidFill>
                <a:effectLst/>
                <a:uLnTx/>
                <a:uFillTx/>
                <a:latin typeface="Segoe UI Light"/>
                <a:cs typeface="Segoe UI Light"/>
              </a:rPr>
              <a:t>Bias in Delivery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rgbClr val="172043"/>
                </a:solidFill>
                <a:latin typeface="Segoe UI Light"/>
              </a:rPr>
              <a:t>Cognitive Biases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rgbClr val="172043"/>
                </a:solidFill>
                <a:latin typeface="Segoe UI Light"/>
              </a:rPr>
              <a:t>Social Biases</a:t>
            </a:r>
            <a:endParaRPr lang="en-US" sz="1600"/>
          </a:p>
        </p:txBody>
      </p:sp>
      <p:sp>
        <p:nvSpPr>
          <p:cNvPr id="16" name="Rectangle 15">
            <a:extLst>
              <a:ext uri="{FF2B5EF4-FFF2-40B4-BE49-F238E27FC236}">
                <a16:creationId xmlns:a16="http://schemas.microsoft.com/office/drawing/2014/main" id="{30B67E9B-FE54-A54C-8243-0A9540F63D05}"/>
              </a:ext>
            </a:extLst>
          </p:cNvPr>
          <p:cNvSpPr/>
          <p:nvPr/>
        </p:nvSpPr>
        <p:spPr>
          <a:xfrm>
            <a:off x="3491508" y="2612893"/>
            <a:ext cx="2646102" cy="2186752"/>
          </a:xfrm>
          <a:prstGeom prst="rect">
            <a:avLst/>
          </a:prstGeom>
        </p:spPr>
        <p:txBody>
          <a:bodyPr wrap="square" anchor="t">
            <a:spAutoFit/>
          </a:bodyPr>
          <a:lstStyle/>
          <a:p>
            <a:pPr marL="285750" indent="-285750">
              <a:lnSpc>
                <a:spcPct val="107000"/>
              </a:lnSpc>
              <a:buFont typeface="Arial"/>
              <a:buChar char="•"/>
            </a:pPr>
            <a:r>
              <a:rPr lang="en-US" sz="1600">
                <a:latin typeface="Segoe UI Light" panose="020B0502040204020203" pitchFamily="34" charset="0"/>
                <a:cs typeface="Segoe UI Light" panose="020B0502040204020203" pitchFamily="34" charset="0"/>
              </a:rPr>
              <a:t>Selection/sample bias</a:t>
            </a:r>
            <a:endParaRPr lang="en-US">
              <a:latin typeface="Calibri"/>
              <a:cs typeface="Calibri"/>
            </a:endParaRPr>
          </a:p>
          <a:p>
            <a:pPr marL="285750" indent="-285750">
              <a:lnSpc>
                <a:spcPct val="107000"/>
              </a:lnSpc>
              <a:buFont typeface="Arial"/>
              <a:buChar char="•"/>
            </a:pPr>
            <a:r>
              <a:rPr lang="en-US" sz="1600">
                <a:latin typeface="Segoe UI Light" panose="020B0502040204020203" pitchFamily="34" charset="0"/>
                <a:cs typeface="Segoe UI Light" panose="020B0502040204020203" pitchFamily="34" charset="0"/>
              </a:rPr>
              <a:t>Response bias</a:t>
            </a:r>
            <a:endParaRPr lang="en-US">
              <a:cs typeface="Calibri" panose="020F0502020204030204"/>
            </a:endParaRPr>
          </a:p>
          <a:p>
            <a:pPr marL="285750" indent="-285750">
              <a:lnSpc>
                <a:spcPct val="107000"/>
              </a:lnSpc>
              <a:buFont typeface="Arial"/>
              <a:buChar char="•"/>
            </a:pPr>
            <a:r>
              <a:rPr lang="en-US" sz="1600">
                <a:latin typeface="Segoe UI Light" panose="020B0502040204020203" pitchFamily="34" charset="0"/>
                <a:cs typeface="Segoe UI Light" panose="020B0502040204020203" pitchFamily="34" charset="0"/>
              </a:rPr>
              <a:t>Publication bias</a:t>
            </a:r>
            <a:endParaRPr lang="en-US">
              <a:cs typeface="Calibri" panose="020F0502020204030204"/>
            </a:endParaRPr>
          </a:p>
          <a:p>
            <a:pPr marL="285750" indent="-285750">
              <a:lnSpc>
                <a:spcPct val="107000"/>
              </a:lnSpc>
              <a:buFont typeface="Arial"/>
              <a:buChar char="•"/>
            </a:pPr>
            <a:r>
              <a:rPr lang="en-US" sz="1600">
                <a:latin typeface="Segoe UI Light"/>
                <a:cs typeface="Segoe UI Light"/>
              </a:rPr>
              <a:t>Prejudicial bias</a:t>
            </a:r>
            <a:endParaRPr lang="en-US">
              <a:latin typeface="Segoe UI Light"/>
              <a:cs typeface="Segoe UI Light"/>
            </a:endParaRPr>
          </a:p>
          <a:p>
            <a:pPr marL="285750" indent="-285750">
              <a:lnSpc>
                <a:spcPct val="107000"/>
              </a:lnSpc>
              <a:buFont typeface="Arial"/>
              <a:buChar char="•"/>
            </a:pPr>
            <a:r>
              <a:rPr lang="en-US" sz="1600">
                <a:latin typeface="Segoe UI Light" panose="020B0502040204020203" pitchFamily="34" charset="0"/>
                <a:cs typeface="Segoe UI Light" panose="020B0502040204020203" pitchFamily="34" charset="0"/>
              </a:rPr>
              <a:t>Measurement bias</a:t>
            </a:r>
            <a:endParaRPr lang="en-US">
              <a:cs typeface="Calibri" panose="020F0502020204030204"/>
            </a:endParaRPr>
          </a:p>
          <a:p>
            <a:pPr marL="285750" indent="-285750">
              <a:lnSpc>
                <a:spcPct val="107000"/>
              </a:lnSpc>
              <a:buFont typeface="Arial"/>
              <a:buChar char="•"/>
            </a:pPr>
            <a:r>
              <a:rPr lang="en-US" sz="1600">
                <a:latin typeface="Segoe UI Light" panose="020B0502040204020203" pitchFamily="34" charset="0"/>
                <a:cs typeface="Segoe UI Light" panose="020B0502040204020203" pitchFamily="34" charset="0"/>
              </a:rPr>
              <a:t>Hawthorne effect</a:t>
            </a:r>
            <a:endParaRPr lang="en-US">
              <a:cs typeface="Calibri" panose="020F0502020204030204"/>
            </a:endParaRPr>
          </a:p>
          <a:p>
            <a:pPr marL="285750" indent="-285750">
              <a:lnSpc>
                <a:spcPct val="107000"/>
              </a:lnSpc>
              <a:buFont typeface="Arial"/>
              <a:buChar char="•"/>
            </a:pPr>
            <a:r>
              <a:rPr lang="en-US" sz="1600">
                <a:latin typeface="Segoe UI Light" panose="020B0502040204020203" pitchFamily="34" charset="0"/>
                <a:cs typeface="Segoe UI Light" panose="020B0502040204020203" pitchFamily="34" charset="0"/>
              </a:rPr>
              <a:t>Social desirability bias</a:t>
            </a:r>
            <a:endParaRPr lang="en-US">
              <a:cs typeface="Calibri" panose="020F0502020204030204"/>
            </a:endParaRPr>
          </a:p>
          <a:p>
            <a:pPr marL="285750" indent="-285750">
              <a:lnSpc>
                <a:spcPct val="107000"/>
              </a:lnSpc>
              <a:spcAft>
                <a:spcPts val="800"/>
              </a:spcAft>
              <a:buFont typeface="Arial"/>
              <a:buChar char="•"/>
            </a:pPr>
            <a:r>
              <a:rPr lang="en-US" sz="1600">
                <a:latin typeface="Segoe UI Light" panose="020B0502040204020203" pitchFamily="34" charset="0"/>
                <a:cs typeface="Segoe UI Light" panose="020B0502040204020203" pitchFamily="34" charset="0"/>
              </a:rPr>
              <a:t>Self-reporting bias</a:t>
            </a:r>
            <a:endParaRPr lang="en-US">
              <a:cs typeface="Calibri" panose="020F0502020204030204"/>
            </a:endParaRPr>
          </a:p>
        </p:txBody>
      </p:sp>
      <p:sp>
        <p:nvSpPr>
          <p:cNvPr id="17" name="TextBox 16">
            <a:extLst>
              <a:ext uri="{FF2B5EF4-FFF2-40B4-BE49-F238E27FC236}">
                <a16:creationId xmlns:a16="http://schemas.microsoft.com/office/drawing/2014/main" id="{CFB1DCB7-5A4D-6342-BBD3-8D96741356C5}"/>
              </a:ext>
            </a:extLst>
          </p:cNvPr>
          <p:cNvSpPr txBox="1"/>
          <p:nvPr/>
        </p:nvSpPr>
        <p:spPr>
          <a:xfrm>
            <a:off x="550170" y="2908015"/>
            <a:ext cx="24191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solidFill>
                  <a:srgbClr val="172043"/>
                </a:solidFill>
                <a:effectLst/>
                <a:uLnTx/>
                <a:uFillTx/>
                <a:latin typeface="Segoe UI Light" panose="020B0502040204020203" pitchFamily="34" charset="0"/>
                <a:ea typeface="+mn-ea"/>
                <a:cs typeface="Segoe UI Light" panose="020B0502040204020203" pitchFamily="34" charset="0"/>
              </a:rPr>
              <a:t>Sources of Bias</a:t>
            </a:r>
            <a:endParaRPr kumimoji="0" lang="en-US" sz="1800" i="0" u="none" strike="noStrike" kern="1200" cap="none" spc="0" normalizeH="0" baseline="0" noProof="0">
              <a:ln>
                <a:noFill/>
              </a:ln>
              <a:solidFill>
                <a:srgbClr val="172043"/>
              </a:solidFill>
              <a:effectLst/>
              <a:uLnTx/>
              <a:uFillTx/>
              <a:latin typeface="Segoe UI Semibold" panose="020B0502040204020203" pitchFamily="34" charset="0"/>
              <a:ea typeface="+mn-ea"/>
              <a:cs typeface="Segoe UI Semibold" panose="020B0502040204020203" pitchFamily="34" charset="0"/>
            </a:endParaRPr>
          </a:p>
        </p:txBody>
      </p:sp>
      <p:sp>
        <p:nvSpPr>
          <p:cNvPr id="19" name="TextBox 18">
            <a:extLst>
              <a:ext uri="{FF2B5EF4-FFF2-40B4-BE49-F238E27FC236}">
                <a16:creationId xmlns:a16="http://schemas.microsoft.com/office/drawing/2014/main" id="{A114AF2C-1789-FC4E-81D3-4BA42DAE8D9E}"/>
              </a:ext>
            </a:extLst>
          </p:cNvPr>
          <p:cNvSpPr txBox="1"/>
          <p:nvPr/>
        </p:nvSpPr>
        <p:spPr>
          <a:xfrm>
            <a:off x="550170" y="1138183"/>
            <a:ext cx="25582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solidFill>
                  <a:srgbClr val="172043"/>
                </a:solidFill>
                <a:effectLst/>
                <a:uLnTx/>
                <a:uFillTx/>
                <a:latin typeface="Segoe UI Light" panose="020B0502040204020203" pitchFamily="34" charset="0"/>
                <a:ea typeface="+mn-ea"/>
                <a:cs typeface="Segoe UI Light" panose="020B0502040204020203" pitchFamily="34" charset="0"/>
              </a:rPr>
              <a:t>Bias in the ML Cycle</a:t>
            </a:r>
            <a:endParaRPr kumimoji="0" lang="en-US" sz="1800" i="0" u="none" strike="noStrike" kern="1200" cap="none" spc="0" normalizeH="0" baseline="0" noProof="0">
              <a:ln>
                <a:noFill/>
              </a:ln>
              <a:solidFill>
                <a:srgbClr val="172043"/>
              </a:solidFill>
              <a:effectLst/>
              <a:uLnTx/>
              <a:uFillTx/>
              <a:latin typeface="Segoe UI Semibold" panose="020B0502040204020203" pitchFamily="34" charset="0"/>
              <a:ea typeface="+mn-ea"/>
              <a:cs typeface="Segoe UI Semibold" panose="020B0502040204020203" pitchFamily="34" charset="0"/>
            </a:endParaRPr>
          </a:p>
        </p:txBody>
      </p:sp>
      <p:sp>
        <p:nvSpPr>
          <p:cNvPr id="31" name="Rectangle 30">
            <a:extLst>
              <a:ext uri="{FF2B5EF4-FFF2-40B4-BE49-F238E27FC236}">
                <a16:creationId xmlns:a16="http://schemas.microsoft.com/office/drawing/2014/main" id="{54DF1CDD-7C69-354E-918C-262DC4368DCA}"/>
              </a:ext>
            </a:extLst>
          </p:cNvPr>
          <p:cNvSpPr/>
          <p:nvPr/>
        </p:nvSpPr>
        <p:spPr>
          <a:xfrm>
            <a:off x="3494762" y="5315058"/>
            <a:ext cx="2674306" cy="538609"/>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u="none" strike="noStrike" kern="1200" cap="none" spc="0" normalizeH="0" baseline="0" noProof="0">
              <a:ln>
                <a:noFill/>
              </a:ln>
              <a:solidFill>
                <a:srgbClr val="172043"/>
              </a:solidFill>
              <a:effectLst/>
              <a:uLnTx/>
              <a:uFillTx/>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i="0" u="none" strike="noStrike" kern="1200" cap="none" spc="0" normalizeH="0" baseline="0" noProof="0">
              <a:ln>
                <a:noFill/>
              </a:ln>
              <a:solidFill>
                <a:srgbClr val="172043"/>
              </a:solidFill>
              <a:effectLst/>
              <a:uLnTx/>
              <a:uFillTx/>
              <a:latin typeface="Segoe UI"/>
              <a:ea typeface="+mn-ea"/>
              <a:cs typeface="+mn-cs"/>
            </a:endParaRPr>
          </a:p>
        </p:txBody>
      </p:sp>
      <p:sp>
        <p:nvSpPr>
          <p:cNvPr id="33" name="Rectangle 32">
            <a:extLst>
              <a:ext uri="{FF2B5EF4-FFF2-40B4-BE49-F238E27FC236}">
                <a16:creationId xmlns:a16="http://schemas.microsoft.com/office/drawing/2014/main" id="{B4F197C3-4496-5247-A363-FF797412BC9C}"/>
              </a:ext>
            </a:extLst>
          </p:cNvPr>
          <p:cNvSpPr/>
          <p:nvPr/>
        </p:nvSpPr>
        <p:spPr>
          <a:xfrm>
            <a:off x="9367814" y="5357444"/>
            <a:ext cx="2663436" cy="369332"/>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u="none" strike="noStrike" kern="1200" cap="none" spc="0" normalizeH="0" baseline="0" noProof="0">
              <a:ln>
                <a:noFill/>
              </a:ln>
              <a:solidFill>
                <a:srgbClr val="172043"/>
              </a:solidFill>
              <a:effectLst/>
              <a:uLnTx/>
              <a:uFillTx/>
              <a:latin typeface="Segoe UI Light"/>
              <a:cs typeface="Segoe UI Light"/>
            </a:endParaRPr>
          </a:p>
        </p:txBody>
      </p:sp>
      <p:sp>
        <p:nvSpPr>
          <p:cNvPr id="35" name="TextBox 34">
            <a:extLst>
              <a:ext uri="{FF2B5EF4-FFF2-40B4-BE49-F238E27FC236}">
                <a16:creationId xmlns:a16="http://schemas.microsoft.com/office/drawing/2014/main" id="{C03856F7-FEBC-F340-B878-D30B2388C2AC}"/>
              </a:ext>
            </a:extLst>
          </p:cNvPr>
          <p:cNvSpPr txBox="1"/>
          <p:nvPr/>
        </p:nvSpPr>
        <p:spPr>
          <a:xfrm>
            <a:off x="550170" y="5636299"/>
            <a:ext cx="25582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solidFill>
                  <a:srgbClr val="172043"/>
                </a:solidFill>
                <a:effectLst/>
                <a:uLnTx/>
                <a:uFillTx/>
                <a:latin typeface="Segoe UI Light" panose="020B0502040204020203" pitchFamily="34" charset="0"/>
                <a:ea typeface="+mn-ea"/>
                <a:cs typeface="Segoe UI Light" panose="020B0502040204020203" pitchFamily="34" charset="0"/>
              </a:rPr>
              <a:t>Bias Mitigation</a:t>
            </a:r>
            <a:endParaRPr kumimoji="0" lang="en-US" sz="1800" i="0" u="none" strike="noStrike" kern="1200" cap="none" spc="0" normalizeH="0" baseline="0" noProof="0">
              <a:ln>
                <a:noFill/>
              </a:ln>
              <a:solidFill>
                <a:srgbClr val="172043"/>
              </a:solidFill>
              <a:effectLst/>
              <a:uLnTx/>
              <a:uFillTx/>
              <a:latin typeface="Segoe UI Semibold" panose="020B0502040204020203" pitchFamily="34" charset="0"/>
              <a:ea typeface="+mn-ea"/>
              <a:cs typeface="Segoe UI Semibold" panose="020B0502040204020203" pitchFamily="34" charset="0"/>
            </a:endParaRPr>
          </a:p>
        </p:txBody>
      </p:sp>
      <p:sp>
        <p:nvSpPr>
          <p:cNvPr id="43" name="TextBox 42">
            <a:extLst>
              <a:ext uri="{FF2B5EF4-FFF2-40B4-BE49-F238E27FC236}">
                <a16:creationId xmlns:a16="http://schemas.microsoft.com/office/drawing/2014/main" id="{E0D312BB-263F-4045-B91A-81123FC448F2}"/>
              </a:ext>
            </a:extLst>
          </p:cNvPr>
          <p:cNvSpPr txBox="1"/>
          <p:nvPr/>
        </p:nvSpPr>
        <p:spPr>
          <a:xfrm>
            <a:off x="6426610" y="5379178"/>
            <a:ext cx="2670292" cy="1191816"/>
          </a:xfrm>
          <a:prstGeom prst="roundRect">
            <a:avLst/>
          </a:prstGeom>
          <a:noFill/>
          <a:ln>
            <a:noFill/>
          </a:ln>
        </p:spPr>
        <p:txBody>
          <a:bodyPr wrap="square" rtlCol="0" anchor="t">
            <a:spAutoFit/>
          </a:bodyPr>
          <a:lstStyle/>
          <a:p>
            <a:pPr marL="285750" indent="-285750">
              <a:buFont typeface="Arial" panose="020B0604020202020204" pitchFamily="34" charset="0"/>
              <a:buChar char="•"/>
            </a:pPr>
            <a:r>
              <a:rPr lang="en-US" sz="1600">
                <a:solidFill>
                  <a:prstClr val="black"/>
                </a:solidFill>
                <a:latin typeface="Segoe UI Light" panose="020B0502040204020203" pitchFamily="34" charset="0"/>
                <a:cs typeface="Segoe UI Light" panose="020B0502040204020203" pitchFamily="34" charset="0"/>
              </a:rPr>
              <a:t>Bias mitigation Algorithms</a:t>
            </a:r>
          </a:p>
          <a:p>
            <a:pPr marL="285750" indent="-285750">
              <a:buFont typeface="Arial" panose="020B0604020202020204" pitchFamily="34" charset="0"/>
              <a:buChar char="•"/>
            </a:pPr>
            <a:r>
              <a:rPr lang="en-US" sz="1600">
                <a:solidFill>
                  <a:prstClr val="black"/>
                </a:solidFill>
                <a:latin typeface="Segoe UI Light" panose="020B0502040204020203" pitchFamily="34" charset="0"/>
                <a:cs typeface="Segoe UI Light" panose="020B0502040204020203" pitchFamily="34" charset="0"/>
              </a:rPr>
              <a:t>Fairness metrics</a:t>
            </a:r>
          </a:p>
          <a:p>
            <a:pPr marL="285750" indent="-285750">
              <a:buFont typeface="Arial" panose="020B0604020202020204" pitchFamily="34" charset="0"/>
              <a:buChar char="•"/>
            </a:pPr>
            <a:r>
              <a:rPr lang="en-US" sz="1600">
                <a:latin typeface="Segoe UI Light"/>
                <a:cs typeface="Segoe UI Light"/>
              </a:rPr>
              <a:t>Explainable AI</a:t>
            </a:r>
          </a:p>
        </p:txBody>
      </p:sp>
      <p:sp>
        <p:nvSpPr>
          <p:cNvPr id="44" name="TextBox 43">
            <a:extLst>
              <a:ext uri="{FF2B5EF4-FFF2-40B4-BE49-F238E27FC236}">
                <a16:creationId xmlns:a16="http://schemas.microsoft.com/office/drawing/2014/main" id="{842C623A-0CCF-0E40-A095-89C7CFB645CF}"/>
              </a:ext>
            </a:extLst>
          </p:cNvPr>
          <p:cNvSpPr txBox="1"/>
          <p:nvPr/>
        </p:nvSpPr>
        <p:spPr>
          <a:xfrm>
            <a:off x="550170" y="64047"/>
            <a:ext cx="5368714" cy="584775"/>
          </a:xfrm>
          <a:prstGeom prst="rect">
            <a:avLst/>
          </a:prstGeom>
          <a:noFill/>
        </p:spPr>
        <p:txBody>
          <a:bodyPr wrap="none" rtlCol="0" anchor="t">
            <a:spAutoFit/>
          </a:bodyPr>
          <a:lstStyle/>
          <a:p>
            <a:r>
              <a:rPr lang="en-US" sz="3200">
                <a:latin typeface="+mj-lt"/>
              </a:rPr>
              <a:t>Sources of Bias in Healthcare AI</a:t>
            </a:r>
            <a:endParaRPr lang="en-US" sz="3200">
              <a:latin typeface="+mj-lt"/>
              <a:cs typeface="Calibri Light"/>
            </a:endParaRPr>
          </a:p>
        </p:txBody>
      </p:sp>
      <p:sp>
        <p:nvSpPr>
          <p:cNvPr id="27" name="TextBox 26">
            <a:extLst>
              <a:ext uri="{FF2B5EF4-FFF2-40B4-BE49-F238E27FC236}">
                <a16:creationId xmlns:a16="http://schemas.microsoft.com/office/drawing/2014/main" id="{C26A0ECC-3022-42E2-A7AC-93A7BA747825}"/>
              </a:ext>
            </a:extLst>
          </p:cNvPr>
          <p:cNvSpPr txBox="1"/>
          <p:nvPr/>
        </p:nvSpPr>
        <p:spPr>
          <a:xfrm>
            <a:off x="9359900" y="5411952"/>
            <a:ext cx="2670292" cy="919401"/>
          </a:xfrm>
          <a:prstGeom prst="roundRect">
            <a:avLst/>
          </a:prstGeom>
          <a:noFill/>
          <a:ln>
            <a:noFill/>
          </a:ln>
        </p:spPr>
        <p:txBody>
          <a:bodyPr wrap="square" rtlCol="0" anchor="t">
            <a:spAutoFit/>
          </a:bodyPr>
          <a:lstStyle/>
          <a:p>
            <a:pPr marL="285750" indent="-285750">
              <a:buFont typeface="Arial" panose="020B0604020202020204" pitchFamily="34" charset="0"/>
              <a:buChar char="•"/>
            </a:pPr>
            <a:r>
              <a:rPr lang="en-US" sz="1600">
                <a:latin typeface="Segoe UI Light"/>
                <a:cs typeface="Segoe UI Light"/>
              </a:rPr>
              <a:t>Acknowledgement &amp; Explanation of bias during model delivery</a:t>
            </a:r>
          </a:p>
        </p:txBody>
      </p:sp>
      <p:sp>
        <p:nvSpPr>
          <p:cNvPr id="32" name="TextBox 31">
            <a:extLst>
              <a:ext uri="{FF2B5EF4-FFF2-40B4-BE49-F238E27FC236}">
                <a16:creationId xmlns:a16="http://schemas.microsoft.com/office/drawing/2014/main" id="{D8257F80-4B77-440F-B4DF-948CC4981C72}"/>
              </a:ext>
            </a:extLst>
          </p:cNvPr>
          <p:cNvSpPr txBox="1"/>
          <p:nvPr/>
        </p:nvSpPr>
        <p:spPr>
          <a:xfrm>
            <a:off x="9368093" y="2609758"/>
            <a:ext cx="2670292" cy="1736646"/>
          </a:xfrm>
          <a:prstGeom prst="roundRect">
            <a:avLst/>
          </a:prstGeom>
          <a:noFill/>
          <a:ln>
            <a:noFill/>
          </a:ln>
        </p:spPr>
        <p:txBody>
          <a:bodyPr wrap="square" rtlCol="0" anchor="t">
            <a:spAutoFit/>
          </a:bodyPr>
          <a:lstStyle/>
          <a:p>
            <a:pPr marL="285750" indent="-285750">
              <a:buFont typeface="Arial" panose="020B0604020202020204" pitchFamily="34" charset="0"/>
              <a:buChar char="•"/>
            </a:pPr>
            <a:r>
              <a:rPr lang="en-US" sz="1600">
                <a:latin typeface="Segoe UI Light"/>
                <a:cs typeface="Segoe UI Light"/>
              </a:rPr>
              <a:t>Outcome Fairness</a:t>
            </a:r>
          </a:p>
          <a:p>
            <a:pPr marL="285750" indent="-285750">
              <a:buFont typeface="Arial" panose="020B0604020202020204" pitchFamily="34" charset="0"/>
              <a:buChar char="•"/>
            </a:pPr>
            <a:r>
              <a:rPr lang="en-US" sz="1600">
                <a:latin typeface="Segoe UI Light"/>
                <a:cs typeface="Segoe UI Light"/>
              </a:rPr>
              <a:t>Lack of Understanding</a:t>
            </a:r>
          </a:p>
          <a:p>
            <a:pPr marL="285750" indent="-285750">
              <a:buFont typeface="Arial" panose="020B0604020202020204" pitchFamily="34" charset="0"/>
              <a:buChar char="•"/>
            </a:pPr>
            <a:r>
              <a:rPr lang="en-US" sz="1600" err="1">
                <a:latin typeface="Segoe UI Light"/>
                <a:cs typeface="Segoe UI Light"/>
              </a:rPr>
              <a:t>Explainability</a:t>
            </a:r>
            <a:endParaRPr lang="en-US" sz="1600">
              <a:latin typeface="Segoe UI Light"/>
              <a:cs typeface="Segoe UI Light"/>
            </a:endParaRPr>
          </a:p>
          <a:p>
            <a:pPr marL="285750" indent="-285750">
              <a:buFont typeface="Arial" panose="020B0604020202020204" pitchFamily="34" charset="0"/>
              <a:buChar char="•"/>
            </a:pPr>
            <a:r>
              <a:rPr lang="en-US" sz="1600">
                <a:latin typeface="Segoe UI Light"/>
                <a:cs typeface="Segoe UI Light"/>
              </a:rPr>
              <a:t>Lack of understanding/ Assume model is fair</a:t>
            </a:r>
            <a:endParaRPr lang="en-US"/>
          </a:p>
          <a:p>
            <a:pPr marL="285750" indent="-285750">
              <a:buFont typeface="Arial" panose="020B0604020202020204" pitchFamily="34" charset="0"/>
              <a:buChar char="•"/>
            </a:pPr>
            <a:r>
              <a:rPr lang="en-US" sz="1600">
                <a:latin typeface="Segoe UI Light"/>
                <a:cs typeface="Segoe UI Light"/>
              </a:rPr>
              <a:t>Don't care</a:t>
            </a:r>
          </a:p>
        </p:txBody>
      </p:sp>
      <p:sp>
        <p:nvSpPr>
          <p:cNvPr id="8" name="TextBox 7">
            <a:extLst>
              <a:ext uri="{FF2B5EF4-FFF2-40B4-BE49-F238E27FC236}">
                <a16:creationId xmlns:a16="http://schemas.microsoft.com/office/drawing/2014/main" id="{FD28A732-6B8D-4819-AC82-8855A1315FE8}"/>
              </a:ext>
            </a:extLst>
          </p:cNvPr>
          <p:cNvSpPr txBox="1"/>
          <p:nvPr/>
        </p:nvSpPr>
        <p:spPr>
          <a:xfrm>
            <a:off x="3446206" y="538807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Segoe UI Light"/>
                <a:cs typeface="Segoe UI Light"/>
              </a:rPr>
              <a:t>Equal representation</a:t>
            </a:r>
            <a:endParaRPr lang="en-US" sz="1600">
              <a:cs typeface="Calibri" panose="020F0502020204030204"/>
            </a:endParaRPr>
          </a:p>
        </p:txBody>
      </p:sp>
    </p:spTree>
    <p:extLst>
      <p:ext uri="{BB962C8B-B14F-4D97-AF65-F5344CB8AC3E}">
        <p14:creationId xmlns:p14="http://schemas.microsoft.com/office/powerpoint/2010/main" val="1000717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AI needs FAT"/>
          <p:cNvSpPr txBox="1"/>
          <p:nvPr/>
        </p:nvSpPr>
        <p:spPr>
          <a:xfrm rot="16205839">
            <a:off x="-1969954" y="2487997"/>
            <a:ext cx="5969777" cy="995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defRPr sz="12000">
                <a:solidFill>
                  <a:srgbClr val="112448"/>
                </a:solidFill>
                <a:latin typeface="Cubano"/>
                <a:ea typeface="Cubano"/>
                <a:cs typeface="Cubano"/>
                <a:sym typeface="Cubano"/>
              </a:defRPr>
            </a:lvl1pPr>
          </a:lstStyle>
          <a:p>
            <a:r>
              <a:rPr sz="6000"/>
              <a:t>AI needs FAT</a:t>
            </a:r>
          </a:p>
        </p:txBody>
      </p:sp>
      <p:pic>
        <p:nvPicPr>
          <p:cNvPr id="514" name="Image" descr="Image"/>
          <p:cNvPicPr>
            <a:picLocks noChangeAspect="1"/>
          </p:cNvPicPr>
          <p:nvPr/>
        </p:nvPicPr>
        <p:blipFill>
          <a:blip r:embed="rId3"/>
          <a:stretch>
            <a:fillRect/>
          </a:stretch>
        </p:blipFill>
        <p:spPr>
          <a:xfrm>
            <a:off x="3621136" y="431606"/>
            <a:ext cx="7700542" cy="4631223"/>
          </a:xfrm>
          <a:prstGeom prst="rect">
            <a:avLst/>
          </a:prstGeom>
          <a:ln w="12700">
            <a:miter lim="400000"/>
          </a:ln>
        </p:spPr>
      </p:pic>
      <p:sp>
        <p:nvSpPr>
          <p:cNvPr id="515" name="HbA1c distribution by ethnicity in U.S. children and young adults ages 5–24 yr (NHANES-3, 1988–1994) [Saaddine et al., 2002]"/>
          <p:cNvSpPr txBox="1"/>
          <p:nvPr/>
        </p:nvSpPr>
        <p:spPr>
          <a:xfrm>
            <a:off x="4404628" y="5038711"/>
            <a:ext cx="6133558" cy="51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defTabSz="825500">
              <a:defRPr sz="3000" b="1">
                <a:latin typeface="Helvetica Neue"/>
                <a:ea typeface="Helvetica Neue"/>
                <a:cs typeface="Helvetica Neue"/>
                <a:sym typeface="Helvetica Neue"/>
              </a:defRPr>
            </a:lvl1pPr>
          </a:lstStyle>
          <a:p>
            <a:r>
              <a:rPr sz="1500"/>
              <a:t>HbA1c distribution by ethnicity in U.S. children and young adults ages 5–24 yr (NHANES-3, 1988–1994) [Saaddine et al., 2002]</a:t>
            </a:r>
          </a:p>
        </p:txBody>
      </p:sp>
      <p:sp>
        <p:nvSpPr>
          <p:cNvPr id="7" name="TextBox 6">
            <a:extLst>
              <a:ext uri="{FF2B5EF4-FFF2-40B4-BE49-F238E27FC236}">
                <a16:creationId xmlns:a16="http://schemas.microsoft.com/office/drawing/2014/main" id="{69A8198B-059E-4965-BC95-3494C8FFF7DD}"/>
              </a:ext>
            </a:extLst>
          </p:cNvPr>
          <p:cNvSpPr txBox="1"/>
          <p:nvPr/>
        </p:nvSpPr>
        <p:spPr>
          <a:xfrm>
            <a:off x="851535" y="6164784"/>
            <a:ext cx="10760202" cy="523220"/>
          </a:xfrm>
          <a:prstGeom prst="rect">
            <a:avLst/>
          </a:prstGeom>
          <a:noFill/>
        </p:spPr>
        <p:txBody>
          <a:bodyPr wrap="square">
            <a:spAutoFit/>
          </a:bodyPr>
          <a:lstStyle/>
          <a:p>
            <a:r>
              <a:rPr lang="en-US" sz="1400"/>
              <a:t>Hemoglobin A1c (HbA1c): widely used as a measure of risk for the development of diabetic complications</a:t>
            </a:r>
            <a:br>
              <a:rPr lang="en-US" sz="1400"/>
            </a:br>
            <a:r>
              <a:rPr lang="en-US" sz="1400"/>
              <a:t>[Herman et al., 2012, Edelman et al., 2004, McCarter et al.. 2004]</a:t>
            </a:r>
          </a:p>
        </p:txBody>
      </p:sp>
    </p:spTree>
    <p:extLst>
      <p:ext uri="{BB962C8B-B14F-4D97-AF65-F5344CB8AC3E}">
        <p14:creationId xmlns:p14="http://schemas.microsoft.com/office/powerpoint/2010/main" val="1607530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8642F-2719-6747-8D40-0D6E4A750C6A}"/>
              </a:ext>
            </a:extLst>
          </p:cNvPr>
          <p:cNvSpPr>
            <a:spLocks noGrp="1"/>
          </p:cNvSpPr>
          <p:nvPr>
            <p:ph type="title"/>
          </p:nvPr>
        </p:nvSpPr>
        <p:spPr>
          <a:xfrm>
            <a:off x="838200" y="2886075"/>
            <a:ext cx="10515600" cy="1645603"/>
          </a:xfrm>
        </p:spPr>
        <p:txBody>
          <a:bodyPr>
            <a:noAutofit/>
          </a:bodyPr>
          <a:lstStyle/>
          <a:p>
            <a:r>
              <a:rPr lang="en-US" sz="6000"/>
              <a:t>Measurement &amp; Mismeasurement of Fairness</a:t>
            </a:r>
          </a:p>
        </p:txBody>
      </p:sp>
    </p:spTree>
    <p:extLst>
      <p:ext uri="{BB962C8B-B14F-4D97-AF65-F5344CB8AC3E}">
        <p14:creationId xmlns:p14="http://schemas.microsoft.com/office/powerpoint/2010/main" val="357490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B51249-5F05-6B4A-822A-74BC36CD0C73}"/>
              </a:ext>
            </a:extLst>
          </p:cNvPr>
          <p:cNvPicPr>
            <a:picLocks noChangeAspect="1"/>
          </p:cNvPicPr>
          <p:nvPr/>
        </p:nvPicPr>
        <p:blipFill>
          <a:blip r:embed="rId3"/>
          <a:stretch>
            <a:fillRect/>
          </a:stretch>
        </p:blipFill>
        <p:spPr>
          <a:xfrm>
            <a:off x="11420341" y="126686"/>
            <a:ext cx="566348" cy="566348"/>
          </a:xfrm>
          <a:prstGeom prst="rect">
            <a:avLst/>
          </a:prstGeom>
        </p:spPr>
      </p:pic>
      <p:sp>
        <p:nvSpPr>
          <p:cNvPr id="11" name="Content Placeholder 2">
            <a:extLst>
              <a:ext uri="{FF2B5EF4-FFF2-40B4-BE49-F238E27FC236}">
                <a16:creationId xmlns:a16="http://schemas.microsoft.com/office/drawing/2014/main" id="{13E4A23C-6B2F-480A-BA19-C11D360B60FA}"/>
              </a:ext>
            </a:extLst>
          </p:cNvPr>
          <p:cNvSpPr txBox="1">
            <a:spLocks/>
          </p:cNvSpPr>
          <p:nvPr/>
        </p:nvSpPr>
        <p:spPr>
          <a:xfrm>
            <a:off x="904741" y="2678906"/>
            <a:ext cx="10515600" cy="15001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chemeClr val="accent1">
                    <a:lumMod val="50000"/>
                  </a:schemeClr>
                </a:solidFill>
                <a:latin typeface="+mj-lt"/>
              </a:rPr>
              <a:t>How we are categorized through data affects how we will be treated</a:t>
            </a:r>
          </a:p>
          <a:p>
            <a:pPr marL="0" indent="0" algn="r">
              <a:buNone/>
            </a:pPr>
            <a:r>
              <a:rPr lang="en-US" sz="2400">
                <a:solidFill>
                  <a:schemeClr val="accent1">
                    <a:lumMod val="50000"/>
                  </a:schemeClr>
                </a:solidFill>
                <a:latin typeface="+mj-lt"/>
              </a:rPr>
              <a:t>- Frank Pasquale in </a:t>
            </a:r>
            <a:r>
              <a:rPr lang="en-US" sz="2400" i="1">
                <a:solidFill>
                  <a:schemeClr val="accent1">
                    <a:lumMod val="50000"/>
                  </a:schemeClr>
                </a:solidFill>
                <a:latin typeface="+mj-lt"/>
              </a:rPr>
              <a:t>The Black Box Society</a:t>
            </a:r>
          </a:p>
          <a:p>
            <a:pPr marL="0" indent="0">
              <a:buNone/>
            </a:pPr>
            <a:endParaRPr lang="en-US" sz="2400">
              <a:solidFill>
                <a:schemeClr val="accent1">
                  <a:lumMod val="50000"/>
                </a:schemeClr>
              </a:solidFill>
              <a:latin typeface="+mj-lt"/>
            </a:endParaRPr>
          </a:p>
        </p:txBody>
      </p:sp>
    </p:spTree>
    <p:extLst>
      <p:ext uri="{BB962C8B-B14F-4D97-AF65-F5344CB8AC3E}">
        <p14:creationId xmlns:p14="http://schemas.microsoft.com/office/powerpoint/2010/main" val="1651294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F1652-9A8D-C742-B9F3-F7AA655ECB6E}"/>
              </a:ext>
            </a:extLst>
          </p:cNvPr>
          <p:cNvSpPr>
            <a:spLocks noGrp="1"/>
          </p:cNvSpPr>
          <p:nvPr>
            <p:ph type="title"/>
          </p:nvPr>
        </p:nvSpPr>
        <p:spPr/>
        <p:txBody>
          <a:bodyPr/>
          <a:lstStyle/>
          <a:p>
            <a:r>
              <a:rPr lang="en-US"/>
              <a:t>Discrimination: Treatment vs. Impact</a:t>
            </a:r>
          </a:p>
        </p:txBody>
      </p:sp>
      <p:sp>
        <p:nvSpPr>
          <p:cNvPr id="3" name="Rectangle 2">
            <a:extLst>
              <a:ext uri="{FF2B5EF4-FFF2-40B4-BE49-F238E27FC236}">
                <a16:creationId xmlns:a16="http://schemas.microsoft.com/office/drawing/2014/main" id="{55975AE6-5917-D74E-8217-B8F7EA9C9972}"/>
              </a:ext>
            </a:extLst>
          </p:cNvPr>
          <p:cNvSpPr/>
          <p:nvPr/>
        </p:nvSpPr>
        <p:spPr>
          <a:xfrm>
            <a:off x="549729" y="1417002"/>
            <a:ext cx="11108871" cy="4832092"/>
          </a:xfrm>
          <a:prstGeom prst="rect">
            <a:avLst/>
          </a:prstGeom>
        </p:spPr>
        <p:txBody>
          <a:bodyPr wrap="square" lIns="91440" tIns="45720" rIns="91440" bIns="45720" anchor="t">
            <a:spAutoFit/>
          </a:bodyPr>
          <a:lstStyle/>
          <a:p>
            <a:r>
              <a:rPr lang="en-US" sz="2800" b="1"/>
              <a:t>Discrimination</a:t>
            </a:r>
            <a:r>
              <a:rPr lang="en-US" sz="2800"/>
              <a:t>: The unjust or prejudicial treatment of different categories of people or things, especially on the grounds of race, age, or sex</a:t>
            </a:r>
          </a:p>
          <a:p>
            <a:r>
              <a:rPr lang="en-US" sz="2800"/>
              <a:t>(Oxford Dictionary)</a:t>
            </a:r>
            <a:endParaRPr lang="en-US" sz="2800">
              <a:cs typeface="Calibri"/>
            </a:endParaRPr>
          </a:p>
          <a:p>
            <a:endParaRPr lang="en-US" sz="2800"/>
          </a:p>
          <a:p>
            <a:r>
              <a:rPr lang="en-US" sz="2800" b="1"/>
              <a:t>Disparate Treatment: </a:t>
            </a:r>
            <a:r>
              <a:rPr lang="en-US" sz="2800"/>
              <a:t>The treatment depends on class membership</a:t>
            </a:r>
            <a:endParaRPr lang="en-US" sz="2800">
              <a:cs typeface="Calibri"/>
            </a:endParaRPr>
          </a:p>
          <a:p>
            <a:r>
              <a:rPr lang="en-US" sz="2800" i="1"/>
              <a:t>Example: </a:t>
            </a:r>
            <a:r>
              <a:rPr lang="en-US" sz="2800"/>
              <a:t>implicit bias leading to differences in treatment in acute coronary syndrome</a:t>
            </a:r>
            <a:endParaRPr lang="en-US" sz="2800">
              <a:cs typeface="Calibri"/>
            </a:endParaRPr>
          </a:p>
          <a:p>
            <a:endParaRPr lang="en-US" sz="2800"/>
          </a:p>
          <a:p>
            <a:r>
              <a:rPr lang="en-US" sz="2800" b="1"/>
              <a:t>Disparate Impact: </a:t>
            </a:r>
            <a:r>
              <a:rPr lang="en-US" sz="2800"/>
              <a:t>The treatment appears to be neutral, but it impacts the protected class</a:t>
            </a:r>
            <a:endParaRPr lang="en-US" sz="2800">
              <a:cs typeface="Calibri"/>
            </a:endParaRPr>
          </a:p>
          <a:p>
            <a:r>
              <a:rPr lang="en-US" sz="2800" i="1"/>
              <a:t>Example: </a:t>
            </a:r>
            <a:r>
              <a:rPr lang="en-US" sz="2800"/>
              <a:t>hospital relocation and access to care for minority classes</a:t>
            </a:r>
            <a:endParaRPr lang="en-US" sz="2800" i="1">
              <a:cs typeface="Calibri"/>
            </a:endParaRPr>
          </a:p>
        </p:txBody>
      </p:sp>
      <p:sp>
        <p:nvSpPr>
          <p:cNvPr id="4" name="Rectangle 3">
            <a:extLst>
              <a:ext uri="{FF2B5EF4-FFF2-40B4-BE49-F238E27FC236}">
                <a16:creationId xmlns:a16="http://schemas.microsoft.com/office/drawing/2014/main" id="{50A7CC1A-3054-D246-AF8A-B95F38C36F3B}"/>
              </a:ext>
            </a:extLst>
          </p:cNvPr>
          <p:cNvSpPr/>
          <p:nvPr/>
        </p:nvSpPr>
        <p:spPr>
          <a:xfrm>
            <a:off x="8574268" y="6249094"/>
            <a:ext cx="2869953" cy="369332"/>
          </a:xfrm>
          <a:prstGeom prst="rect">
            <a:avLst/>
          </a:prstGeom>
        </p:spPr>
        <p:txBody>
          <a:bodyPr wrap="none">
            <a:spAutoFit/>
          </a:bodyPr>
          <a:lstStyle/>
          <a:p>
            <a:r>
              <a:rPr lang="en-US"/>
              <a:t>[</a:t>
            </a:r>
            <a:r>
              <a:rPr lang="en-US" err="1"/>
              <a:t>Barocas</a:t>
            </a:r>
            <a:r>
              <a:rPr lang="en-US"/>
              <a:t>, S. and </a:t>
            </a:r>
            <a:r>
              <a:rPr lang="en-US" err="1"/>
              <a:t>Selbst</a:t>
            </a:r>
            <a:r>
              <a:rPr lang="en-US"/>
              <a:t> 2016]</a:t>
            </a:r>
          </a:p>
        </p:txBody>
      </p:sp>
      <p:pic>
        <p:nvPicPr>
          <p:cNvPr id="5" name="Picture 4">
            <a:extLst>
              <a:ext uri="{FF2B5EF4-FFF2-40B4-BE49-F238E27FC236}">
                <a16:creationId xmlns:a16="http://schemas.microsoft.com/office/drawing/2014/main" id="{7DBA908E-11FE-964D-8D4E-9FCD8F920C37}"/>
              </a:ext>
            </a:extLst>
          </p:cNvPr>
          <p:cNvPicPr>
            <a:picLocks noChangeAspect="1"/>
          </p:cNvPicPr>
          <p:nvPr/>
        </p:nvPicPr>
        <p:blipFill>
          <a:blip r:embed="rId3"/>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3687140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450F-4CC2-3A4E-B89E-5D1F27C8678F}"/>
              </a:ext>
            </a:extLst>
          </p:cNvPr>
          <p:cNvSpPr>
            <a:spLocks noGrp="1"/>
          </p:cNvSpPr>
          <p:nvPr>
            <p:ph type="title"/>
          </p:nvPr>
        </p:nvSpPr>
        <p:spPr/>
        <p:txBody>
          <a:bodyPr/>
          <a:lstStyle/>
          <a:p>
            <a:r>
              <a:rPr lang="en-US" sz="4400"/>
              <a:t>Tensions between disparate treatment and disparate impact </a:t>
            </a:r>
            <a:endParaRPr lang="en-US"/>
          </a:p>
        </p:txBody>
      </p:sp>
      <p:sp>
        <p:nvSpPr>
          <p:cNvPr id="4" name="Rectangle 3">
            <a:extLst>
              <a:ext uri="{FF2B5EF4-FFF2-40B4-BE49-F238E27FC236}">
                <a16:creationId xmlns:a16="http://schemas.microsoft.com/office/drawing/2014/main" id="{C3DD0B45-5D8F-4E2F-B7C3-D1149332F299}"/>
              </a:ext>
            </a:extLst>
          </p:cNvPr>
          <p:cNvSpPr/>
          <p:nvPr/>
        </p:nvSpPr>
        <p:spPr>
          <a:xfrm>
            <a:off x="281370" y="1417004"/>
            <a:ext cx="11053379" cy="3466821"/>
          </a:xfrm>
          <a:prstGeom prst="rect">
            <a:avLst/>
          </a:prstGeom>
        </p:spPr>
        <p:txBody>
          <a:bodyPr vert="horz" lIns="91440" tIns="45720" rIns="91440" bIns="45720" rtlCol="0" anchor="t">
            <a:normAutofit/>
          </a:bodyPr>
          <a:lstStyle/>
          <a:p>
            <a:pPr marL="400050" indent="-342900">
              <a:lnSpc>
                <a:spcPct val="90000"/>
              </a:lnSpc>
              <a:spcAft>
                <a:spcPts val="600"/>
              </a:spcAft>
              <a:buFont typeface="Arial" panose="020B0604020202020204" pitchFamily="34" charset="0"/>
              <a:buChar char="•"/>
            </a:pPr>
            <a:r>
              <a:rPr lang="en-US" sz="2800">
                <a:ea typeface="+mn-lt"/>
                <a:cs typeface="+mn-lt"/>
              </a:rPr>
              <a:t>Different groups may need to be treated differently to maintain fairness</a:t>
            </a:r>
          </a:p>
          <a:p>
            <a:pPr marL="400050" indent="-342900">
              <a:lnSpc>
                <a:spcPct val="90000"/>
              </a:lnSpc>
              <a:spcAft>
                <a:spcPts val="600"/>
              </a:spcAft>
              <a:buFont typeface="Arial" panose="020B0604020202020204" pitchFamily="34" charset="0"/>
              <a:buChar char="•"/>
            </a:pPr>
            <a:r>
              <a:rPr lang="en-US" sz="2800">
                <a:ea typeface="+mn-lt"/>
                <a:cs typeface="+mn-lt"/>
              </a:rPr>
              <a:t>Humans (clinicians) deal with it on case-by-case basis. But this is not scalable for algorithmic decision making [Narayanan 2018]</a:t>
            </a:r>
          </a:p>
          <a:p>
            <a:pPr marL="400050" indent="-342900">
              <a:lnSpc>
                <a:spcPct val="90000"/>
              </a:lnSpc>
              <a:spcAft>
                <a:spcPts val="600"/>
              </a:spcAft>
              <a:buFont typeface="Arial" panose="020B0604020202020204" pitchFamily="34" charset="0"/>
              <a:buChar char="•"/>
            </a:pPr>
            <a:r>
              <a:rPr lang="en-US" sz="2800">
                <a:ea typeface="+mn-lt"/>
                <a:cs typeface="+mn-lt"/>
              </a:rPr>
              <a:t>There is an element of subjectivity across clinicians while making such assessments</a:t>
            </a:r>
            <a:endParaRPr lang="en-US" sz="2800"/>
          </a:p>
          <a:p>
            <a:pPr marL="400050" indent="-342900">
              <a:lnSpc>
                <a:spcPct val="90000"/>
              </a:lnSpc>
              <a:spcAft>
                <a:spcPts val="600"/>
              </a:spcAft>
              <a:buFont typeface="Arial" panose="020B0604020202020204" pitchFamily="34" charset="0"/>
              <a:buChar char="•"/>
            </a:pPr>
            <a:r>
              <a:rPr lang="en-US" sz="2800">
                <a:cs typeface="Calibri"/>
              </a:rPr>
              <a:t>Example: Patient "no show" prediction</a:t>
            </a:r>
          </a:p>
          <a:p>
            <a:pPr marL="285750" indent="-228600">
              <a:lnSpc>
                <a:spcPct val="90000"/>
              </a:lnSpc>
              <a:spcAft>
                <a:spcPts val="600"/>
              </a:spcAft>
              <a:buFont typeface="Arial" panose="020B0604020202020204" pitchFamily="34" charset="0"/>
              <a:buChar char="•"/>
            </a:pPr>
            <a:endParaRPr lang="en-US" sz="2800" i="1">
              <a:cs typeface="Calibri"/>
            </a:endParaRPr>
          </a:p>
          <a:p>
            <a:pPr indent="-228600">
              <a:lnSpc>
                <a:spcPct val="90000"/>
              </a:lnSpc>
              <a:spcAft>
                <a:spcPts val="600"/>
              </a:spcAft>
              <a:buFont typeface="Arial" panose="020B0604020202020204" pitchFamily="34" charset="0"/>
              <a:buChar char="•"/>
            </a:pPr>
            <a:endParaRPr lang="en-US" sz="2800">
              <a:cs typeface="Calibri" panose="020F0502020204030204"/>
            </a:endParaRPr>
          </a:p>
        </p:txBody>
      </p:sp>
      <p:pic>
        <p:nvPicPr>
          <p:cNvPr id="6" name="Picture 5" descr="A picture containing drawing&#10;&#10;Description automatically generated">
            <a:extLst>
              <a:ext uri="{FF2B5EF4-FFF2-40B4-BE49-F238E27FC236}">
                <a16:creationId xmlns:a16="http://schemas.microsoft.com/office/drawing/2014/main" id="{D4F11169-C16C-4172-BCEC-A2C7BBF897BE}"/>
              </a:ext>
            </a:extLst>
          </p:cNvPr>
          <p:cNvPicPr>
            <a:picLocks noChangeAspect="1"/>
          </p:cNvPicPr>
          <p:nvPr/>
        </p:nvPicPr>
        <p:blipFill>
          <a:blip r:embed="rId2"/>
          <a:stretch>
            <a:fillRect/>
          </a:stretch>
        </p:blipFill>
        <p:spPr>
          <a:xfrm>
            <a:off x="11420341" y="126686"/>
            <a:ext cx="566348" cy="566348"/>
          </a:xfrm>
          <a:prstGeom prst="rect">
            <a:avLst/>
          </a:prstGeom>
        </p:spPr>
      </p:pic>
      <p:cxnSp>
        <p:nvCxnSpPr>
          <p:cNvPr id="7" name="Straight Connector 6">
            <a:extLst>
              <a:ext uri="{FF2B5EF4-FFF2-40B4-BE49-F238E27FC236}">
                <a16:creationId xmlns:a16="http://schemas.microsoft.com/office/drawing/2014/main" id="{92091C71-38A2-4763-95F8-9CB48203EFB8}"/>
              </a:ext>
            </a:extLst>
          </p:cNvPr>
          <p:cNvCxnSpPr>
            <a:cxnSpLocks/>
          </p:cNvCxnSpPr>
          <p:nvPr/>
        </p:nvCxnSpPr>
        <p:spPr>
          <a:xfrm>
            <a:off x="10950459" y="4381663"/>
            <a:ext cx="0" cy="1237953"/>
          </a:xfrm>
          <a:prstGeom prst="line">
            <a:avLst/>
          </a:prstGeom>
          <a:noFill/>
          <a:ln w="38100" cap="flat" cmpd="sng" algn="ctr">
            <a:solidFill>
              <a:srgbClr val="4472C4"/>
            </a:solidFill>
            <a:prstDash val="solid"/>
            <a:miter lim="800000"/>
          </a:ln>
          <a:effectLst/>
        </p:spPr>
      </p:cxnSp>
      <p:cxnSp>
        <p:nvCxnSpPr>
          <p:cNvPr id="8" name="Straight Connector 7">
            <a:extLst>
              <a:ext uri="{FF2B5EF4-FFF2-40B4-BE49-F238E27FC236}">
                <a16:creationId xmlns:a16="http://schemas.microsoft.com/office/drawing/2014/main" id="{CA6FDB85-4568-4CE4-A393-763C841766D9}"/>
              </a:ext>
            </a:extLst>
          </p:cNvPr>
          <p:cNvCxnSpPr>
            <a:cxnSpLocks/>
          </p:cNvCxnSpPr>
          <p:nvPr/>
        </p:nvCxnSpPr>
        <p:spPr>
          <a:xfrm>
            <a:off x="5638285" y="4587446"/>
            <a:ext cx="0" cy="946270"/>
          </a:xfrm>
          <a:prstGeom prst="line">
            <a:avLst/>
          </a:prstGeom>
          <a:noFill/>
          <a:ln w="6350" cap="flat" cmpd="sng" algn="ctr">
            <a:solidFill>
              <a:srgbClr val="4472C4"/>
            </a:solidFill>
            <a:prstDash val="solid"/>
            <a:miter lim="800000"/>
          </a:ln>
          <a:effectLst/>
        </p:spPr>
      </p:cxnSp>
      <p:cxnSp>
        <p:nvCxnSpPr>
          <p:cNvPr id="9" name="Straight Connector 8">
            <a:extLst>
              <a:ext uri="{FF2B5EF4-FFF2-40B4-BE49-F238E27FC236}">
                <a16:creationId xmlns:a16="http://schemas.microsoft.com/office/drawing/2014/main" id="{08DA720C-0FEB-44C6-8632-6B272DE3A1E7}"/>
              </a:ext>
            </a:extLst>
          </p:cNvPr>
          <p:cNvCxnSpPr>
            <a:cxnSpLocks/>
          </p:cNvCxnSpPr>
          <p:nvPr/>
        </p:nvCxnSpPr>
        <p:spPr>
          <a:xfrm>
            <a:off x="1113934" y="5061052"/>
            <a:ext cx="10680700" cy="0"/>
          </a:xfrm>
          <a:prstGeom prst="line">
            <a:avLst/>
          </a:prstGeom>
          <a:noFill/>
          <a:ln w="38100" cap="flat" cmpd="sng" algn="ctr">
            <a:solidFill>
              <a:sysClr val="windowText" lastClr="000000"/>
            </a:solidFill>
            <a:prstDash val="solid"/>
            <a:miter lim="800000"/>
            <a:headEnd type="none" w="med" len="med"/>
            <a:tailEnd type="arrow" w="med" len="med"/>
          </a:ln>
          <a:effectLst/>
        </p:spPr>
      </p:cxnSp>
      <p:pic>
        <p:nvPicPr>
          <p:cNvPr id="10" name="Graphic 9" descr="User">
            <a:extLst>
              <a:ext uri="{FF2B5EF4-FFF2-40B4-BE49-F238E27FC236}">
                <a16:creationId xmlns:a16="http://schemas.microsoft.com/office/drawing/2014/main" id="{2D515C2D-F539-4DE0-AAD9-4FFB422B934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0012" y="4672995"/>
            <a:ext cx="685796" cy="685796"/>
          </a:xfrm>
          <a:prstGeom prst="rect">
            <a:avLst/>
          </a:prstGeom>
        </p:spPr>
      </p:pic>
      <p:cxnSp>
        <p:nvCxnSpPr>
          <p:cNvPr id="11" name="Straight Arrow Connector 10">
            <a:extLst>
              <a:ext uri="{FF2B5EF4-FFF2-40B4-BE49-F238E27FC236}">
                <a16:creationId xmlns:a16="http://schemas.microsoft.com/office/drawing/2014/main" id="{F44800BA-2BD3-43CC-A26E-5178EFB84D61}"/>
              </a:ext>
            </a:extLst>
          </p:cNvPr>
          <p:cNvCxnSpPr>
            <a:cxnSpLocks/>
          </p:cNvCxnSpPr>
          <p:nvPr/>
        </p:nvCxnSpPr>
        <p:spPr>
          <a:xfrm>
            <a:off x="9409792" y="5259624"/>
            <a:ext cx="1540667" cy="0"/>
          </a:xfrm>
          <a:prstGeom prst="straightConnector1">
            <a:avLst/>
          </a:prstGeom>
          <a:noFill/>
          <a:ln w="6350" cap="flat" cmpd="sng" algn="ctr">
            <a:solidFill>
              <a:srgbClr val="4472C4"/>
            </a:solidFill>
            <a:prstDash val="solid"/>
            <a:miter lim="800000"/>
            <a:headEnd type="triangle"/>
            <a:tailEnd type="triangle"/>
          </a:ln>
          <a:effectLst/>
        </p:spPr>
      </p:cxnSp>
      <p:sp>
        <p:nvSpPr>
          <p:cNvPr id="12" name="TextBox 11">
            <a:extLst>
              <a:ext uri="{FF2B5EF4-FFF2-40B4-BE49-F238E27FC236}">
                <a16:creationId xmlns:a16="http://schemas.microsoft.com/office/drawing/2014/main" id="{82116342-FC24-4A0C-8640-4EACABD1FB05}"/>
              </a:ext>
            </a:extLst>
          </p:cNvPr>
          <p:cNvSpPr txBox="1"/>
          <p:nvPr/>
        </p:nvSpPr>
        <p:spPr>
          <a:xfrm>
            <a:off x="9806629" y="5210944"/>
            <a:ext cx="1314534" cy="280928"/>
          </a:xfrm>
          <a:prstGeom prst="round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N Days</a:t>
            </a:r>
          </a:p>
        </p:txBody>
      </p:sp>
      <p:cxnSp>
        <p:nvCxnSpPr>
          <p:cNvPr id="13" name="Straight Connector 12">
            <a:extLst>
              <a:ext uri="{FF2B5EF4-FFF2-40B4-BE49-F238E27FC236}">
                <a16:creationId xmlns:a16="http://schemas.microsoft.com/office/drawing/2014/main" id="{C01C570E-7721-4B66-BF08-BB94AEF8683D}"/>
              </a:ext>
            </a:extLst>
          </p:cNvPr>
          <p:cNvCxnSpPr>
            <a:cxnSpLocks/>
          </p:cNvCxnSpPr>
          <p:nvPr/>
        </p:nvCxnSpPr>
        <p:spPr>
          <a:xfrm>
            <a:off x="7272077" y="4786770"/>
            <a:ext cx="0" cy="571498"/>
          </a:xfrm>
          <a:prstGeom prst="line">
            <a:avLst/>
          </a:prstGeom>
          <a:noFill/>
          <a:ln w="6350" cap="flat" cmpd="sng" algn="ctr">
            <a:solidFill>
              <a:srgbClr val="4472C4"/>
            </a:solidFill>
            <a:prstDash val="solid"/>
            <a:miter lim="800000"/>
          </a:ln>
          <a:effectLst/>
        </p:spPr>
      </p:cxnSp>
      <p:sp>
        <p:nvSpPr>
          <p:cNvPr id="14" name="Flowchart: Connector 80">
            <a:extLst>
              <a:ext uri="{FF2B5EF4-FFF2-40B4-BE49-F238E27FC236}">
                <a16:creationId xmlns:a16="http://schemas.microsoft.com/office/drawing/2014/main" id="{B1EB0D80-BF28-45B2-B1A5-63DA5E5892F4}"/>
              </a:ext>
            </a:extLst>
          </p:cNvPr>
          <p:cNvSpPr/>
          <p:nvPr/>
        </p:nvSpPr>
        <p:spPr>
          <a:xfrm>
            <a:off x="7191440" y="4967388"/>
            <a:ext cx="158750" cy="166581"/>
          </a:xfrm>
          <a:prstGeom prst="flowChartConnector">
            <a:avLst/>
          </a:prstGeom>
          <a:solidFill>
            <a:srgbClr val="A5A5A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ple SD Gothic Neo UltraLight" panose="02000300000000000000" pitchFamily="2" charset="-127"/>
              <a:ea typeface="Apple SD Gothic Neo UltraLight" panose="02000300000000000000" pitchFamily="2" charset="-127"/>
              <a:cs typeface="+mn-cs"/>
            </a:endParaRPr>
          </a:p>
        </p:txBody>
      </p:sp>
      <p:sp>
        <p:nvSpPr>
          <p:cNvPr id="15" name="Flowchart: Connector 85">
            <a:extLst>
              <a:ext uri="{FF2B5EF4-FFF2-40B4-BE49-F238E27FC236}">
                <a16:creationId xmlns:a16="http://schemas.microsoft.com/office/drawing/2014/main" id="{D251CB9A-EAE0-41E5-83E8-FE13F4AD1BC4}"/>
              </a:ext>
            </a:extLst>
          </p:cNvPr>
          <p:cNvSpPr/>
          <p:nvPr/>
        </p:nvSpPr>
        <p:spPr>
          <a:xfrm>
            <a:off x="4196541" y="4978801"/>
            <a:ext cx="158750" cy="166581"/>
          </a:xfrm>
          <a:prstGeom prst="diamond">
            <a:avLst/>
          </a:prstGeom>
          <a:solidFill>
            <a:schemeClr val="bg2">
              <a:lumMod val="90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ple SD Gothic Neo UltraLight" panose="02000300000000000000" pitchFamily="2" charset="-127"/>
              <a:ea typeface="Apple SD Gothic Neo UltraLight" panose="02000300000000000000" pitchFamily="2" charset="-127"/>
              <a:cs typeface="+mn-cs"/>
            </a:endParaRPr>
          </a:p>
        </p:txBody>
      </p:sp>
      <p:sp>
        <p:nvSpPr>
          <p:cNvPr id="16" name="Flowchart: Connector 85">
            <a:extLst>
              <a:ext uri="{FF2B5EF4-FFF2-40B4-BE49-F238E27FC236}">
                <a16:creationId xmlns:a16="http://schemas.microsoft.com/office/drawing/2014/main" id="{60A87BC8-E9A2-427F-8916-820BA49B0944}"/>
              </a:ext>
            </a:extLst>
          </p:cNvPr>
          <p:cNvSpPr/>
          <p:nvPr/>
        </p:nvSpPr>
        <p:spPr>
          <a:xfrm>
            <a:off x="2592497" y="4973708"/>
            <a:ext cx="158750" cy="166581"/>
          </a:xfrm>
          <a:prstGeom prst="diamond">
            <a:avLst/>
          </a:prstGeom>
          <a:solidFill>
            <a:schemeClr val="bg2">
              <a:lumMod val="90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ple SD Gothic Neo UltraLight" panose="02000300000000000000" pitchFamily="2" charset="-127"/>
              <a:ea typeface="Apple SD Gothic Neo UltraLight" panose="02000300000000000000" pitchFamily="2" charset="-127"/>
              <a:cs typeface="+mn-cs"/>
            </a:endParaRPr>
          </a:p>
        </p:txBody>
      </p:sp>
      <p:sp>
        <p:nvSpPr>
          <p:cNvPr id="17" name="Flowchart: Connector 85">
            <a:extLst>
              <a:ext uri="{FF2B5EF4-FFF2-40B4-BE49-F238E27FC236}">
                <a16:creationId xmlns:a16="http://schemas.microsoft.com/office/drawing/2014/main" id="{CB1A1B40-BAD7-46EA-B19D-FD0E372BE95C}"/>
              </a:ext>
            </a:extLst>
          </p:cNvPr>
          <p:cNvSpPr/>
          <p:nvPr/>
        </p:nvSpPr>
        <p:spPr>
          <a:xfrm>
            <a:off x="2924031" y="4976146"/>
            <a:ext cx="158750" cy="166581"/>
          </a:xfrm>
          <a:prstGeom prst="diamond">
            <a:avLst/>
          </a:prstGeom>
          <a:solidFill>
            <a:schemeClr val="bg2">
              <a:lumMod val="90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ple SD Gothic Neo UltraLight" panose="02000300000000000000" pitchFamily="2" charset="-127"/>
              <a:ea typeface="Apple SD Gothic Neo UltraLight" panose="02000300000000000000" pitchFamily="2" charset="-127"/>
              <a:cs typeface="+mn-cs"/>
            </a:endParaRPr>
          </a:p>
        </p:txBody>
      </p:sp>
      <p:sp>
        <p:nvSpPr>
          <p:cNvPr id="18" name="Flowchart: Connector 85">
            <a:extLst>
              <a:ext uri="{FF2B5EF4-FFF2-40B4-BE49-F238E27FC236}">
                <a16:creationId xmlns:a16="http://schemas.microsoft.com/office/drawing/2014/main" id="{73D4E634-2749-41B9-9431-AB08E6E5B259}"/>
              </a:ext>
            </a:extLst>
          </p:cNvPr>
          <p:cNvSpPr/>
          <p:nvPr/>
        </p:nvSpPr>
        <p:spPr>
          <a:xfrm>
            <a:off x="4767287" y="4966411"/>
            <a:ext cx="158750" cy="166581"/>
          </a:xfrm>
          <a:prstGeom prst="diamond">
            <a:avLst/>
          </a:prstGeom>
          <a:solidFill>
            <a:schemeClr val="bg2">
              <a:lumMod val="90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ple SD Gothic Neo UltraLight" panose="02000300000000000000" pitchFamily="2" charset="-127"/>
              <a:ea typeface="Apple SD Gothic Neo UltraLight" panose="02000300000000000000" pitchFamily="2" charset="-127"/>
              <a:cs typeface="+mn-cs"/>
            </a:endParaRPr>
          </a:p>
        </p:txBody>
      </p:sp>
      <p:sp>
        <p:nvSpPr>
          <p:cNvPr id="19" name="Flowchart: Connector 85">
            <a:extLst>
              <a:ext uri="{FF2B5EF4-FFF2-40B4-BE49-F238E27FC236}">
                <a16:creationId xmlns:a16="http://schemas.microsoft.com/office/drawing/2014/main" id="{9FE9B7B9-DF33-41A6-86BD-DA6A4D3DEDCF}"/>
              </a:ext>
            </a:extLst>
          </p:cNvPr>
          <p:cNvSpPr/>
          <p:nvPr/>
        </p:nvSpPr>
        <p:spPr>
          <a:xfrm>
            <a:off x="5871089" y="4977875"/>
            <a:ext cx="158750" cy="166581"/>
          </a:xfrm>
          <a:prstGeom prst="diamond">
            <a:avLst/>
          </a:prstGeom>
          <a:solidFill>
            <a:schemeClr val="bg2">
              <a:lumMod val="90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ple SD Gothic Neo UltraLight" panose="02000300000000000000" pitchFamily="2" charset="-127"/>
              <a:ea typeface="Apple SD Gothic Neo UltraLight" panose="02000300000000000000" pitchFamily="2" charset="-127"/>
              <a:cs typeface="+mn-cs"/>
            </a:endParaRPr>
          </a:p>
        </p:txBody>
      </p:sp>
      <p:sp>
        <p:nvSpPr>
          <p:cNvPr id="20" name="Flowchart: Connector 85">
            <a:extLst>
              <a:ext uri="{FF2B5EF4-FFF2-40B4-BE49-F238E27FC236}">
                <a16:creationId xmlns:a16="http://schemas.microsoft.com/office/drawing/2014/main" id="{9290F685-60A6-4232-A850-929A938267E0}"/>
              </a:ext>
            </a:extLst>
          </p:cNvPr>
          <p:cNvSpPr/>
          <p:nvPr/>
        </p:nvSpPr>
        <p:spPr>
          <a:xfrm>
            <a:off x="7926473" y="4973945"/>
            <a:ext cx="158750" cy="166581"/>
          </a:xfrm>
          <a:prstGeom prst="diamond">
            <a:avLst/>
          </a:prstGeom>
          <a:solidFill>
            <a:schemeClr val="bg2">
              <a:lumMod val="90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ple SD Gothic Neo UltraLight" panose="02000300000000000000" pitchFamily="2" charset="-127"/>
              <a:ea typeface="Apple SD Gothic Neo UltraLight" panose="02000300000000000000" pitchFamily="2" charset="-127"/>
              <a:cs typeface="+mn-cs"/>
            </a:endParaRPr>
          </a:p>
        </p:txBody>
      </p:sp>
      <p:sp>
        <p:nvSpPr>
          <p:cNvPr id="23" name="Flowchart: Connector 85">
            <a:extLst>
              <a:ext uri="{FF2B5EF4-FFF2-40B4-BE49-F238E27FC236}">
                <a16:creationId xmlns:a16="http://schemas.microsoft.com/office/drawing/2014/main" id="{1A6528E7-3226-4124-9ECA-F10F7B03C9E4}"/>
              </a:ext>
            </a:extLst>
          </p:cNvPr>
          <p:cNvSpPr/>
          <p:nvPr/>
        </p:nvSpPr>
        <p:spPr>
          <a:xfrm>
            <a:off x="8200388" y="4973708"/>
            <a:ext cx="158750" cy="166581"/>
          </a:xfrm>
          <a:prstGeom prst="diamond">
            <a:avLst/>
          </a:prstGeom>
          <a:solidFill>
            <a:schemeClr val="bg2">
              <a:lumMod val="90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ple SD Gothic Neo UltraLight" panose="02000300000000000000" pitchFamily="2" charset="-127"/>
              <a:ea typeface="Apple SD Gothic Neo UltraLight" panose="02000300000000000000" pitchFamily="2" charset="-127"/>
              <a:cs typeface="+mn-cs"/>
            </a:endParaRPr>
          </a:p>
        </p:txBody>
      </p:sp>
      <p:sp>
        <p:nvSpPr>
          <p:cNvPr id="24" name="Flowchart: Connector 85">
            <a:extLst>
              <a:ext uri="{FF2B5EF4-FFF2-40B4-BE49-F238E27FC236}">
                <a16:creationId xmlns:a16="http://schemas.microsoft.com/office/drawing/2014/main" id="{C33BEFB3-3E26-4EF9-85C7-89387D18CA0E}"/>
              </a:ext>
            </a:extLst>
          </p:cNvPr>
          <p:cNvSpPr/>
          <p:nvPr/>
        </p:nvSpPr>
        <p:spPr>
          <a:xfrm>
            <a:off x="8436918" y="4970797"/>
            <a:ext cx="158750" cy="166581"/>
          </a:xfrm>
          <a:prstGeom prst="diamond">
            <a:avLst/>
          </a:prstGeom>
          <a:solidFill>
            <a:schemeClr val="bg2">
              <a:lumMod val="90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ple SD Gothic Neo UltraLight" panose="02000300000000000000" pitchFamily="2" charset="-127"/>
              <a:ea typeface="Apple SD Gothic Neo UltraLight" panose="02000300000000000000" pitchFamily="2" charset="-127"/>
              <a:cs typeface="+mn-cs"/>
            </a:endParaRPr>
          </a:p>
        </p:txBody>
      </p:sp>
      <p:cxnSp>
        <p:nvCxnSpPr>
          <p:cNvPr id="25" name="Straight Connector 24">
            <a:extLst>
              <a:ext uri="{FF2B5EF4-FFF2-40B4-BE49-F238E27FC236}">
                <a16:creationId xmlns:a16="http://schemas.microsoft.com/office/drawing/2014/main" id="{EF7B6A80-6F15-4DFE-84B5-1C9EC2145641}"/>
              </a:ext>
            </a:extLst>
          </p:cNvPr>
          <p:cNvCxnSpPr>
            <a:cxnSpLocks/>
          </p:cNvCxnSpPr>
          <p:nvPr/>
        </p:nvCxnSpPr>
        <p:spPr>
          <a:xfrm>
            <a:off x="4005344" y="4797143"/>
            <a:ext cx="0" cy="571498"/>
          </a:xfrm>
          <a:prstGeom prst="line">
            <a:avLst/>
          </a:prstGeom>
          <a:noFill/>
          <a:ln w="6350" cap="flat" cmpd="sng" algn="ctr">
            <a:solidFill>
              <a:srgbClr val="4472C4"/>
            </a:solidFill>
            <a:prstDash val="solid"/>
            <a:miter lim="800000"/>
          </a:ln>
          <a:effectLst/>
        </p:spPr>
      </p:cxnSp>
      <p:sp>
        <p:nvSpPr>
          <p:cNvPr id="26" name="Flowchart: Connector 80">
            <a:extLst>
              <a:ext uri="{FF2B5EF4-FFF2-40B4-BE49-F238E27FC236}">
                <a16:creationId xmlns:a16="http://schemas.microsoft.com/office/drawing/2014/main" id="{A94791EB-0BE5-49EF-A838-1C530B623673}"/>
              </a:ext>
            </a:extLst>
          </p:cNvPr>
          <p:cNvSpPr/>
          <p:nvPr/>
        </p:nvSpPr>
        <p:spPr>
          <a:xfrm>
            <a:off x="3924707" y="4977761"/>
            <a:ext cx="158750" cy="166581"/>
          </a:xfrm>
          <a:prstGeom prst="flowChartConnector">
            <a:avLst/>
          </a:prstGeom>
          <a:solidFill>
            <a:srgbClr val="A5A5A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ple SD Gothic Neo UltraLight" panose="02000300000000000000" pitchFamily="2" charset="-127"/>
              <a:ea typeface="Apple SD Gothic Neo UltraLight" panose="02000300000000000000" pitchFamily="2" charset="-127"/>
              <a:cs typeface="+mn-cs"/>
            </a:endParaRPr>
          </a:p>
        </p:txBody>
      </p:sp>
      <p:sp>
        <p:nvSpPr>
          <p:cNvPr id="27" name="Flowchart: Connector 80">
            <a:extLst>
              <a:ext uri="{FF2B5EF4-FFF2-40B4-BE49-F238E27FC236}">
                <a16:creationId xmlns:a16="http://schemas.microsoft.com/office/drawing/2014/main" id="{1577FB21-08C6-449B-BD84-567BA00FE1D8}"/>
              </a:ext>
            </a:extLst>
          </p:cNvPr>
          <p:cNvSpPr/>
          <p:nvPr/>
        </p:nvSpPr>
        <p:spPr>
          <a:xfrm>
            <a:off x="5554608" y="4983427"/>
            <a:ext cx="158750" cy="166581"/>
          </a:xfrm>
          <a:prstGeom prst="flowChartConnector">
            <a:avLst/>
          </a:prstGeom>
          <a:solidFill>
            <a:srgbClr val="A5A5A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ple SD Gothic Neo UltraLight" panose="02000300000000000000" pitchFamily="2" charset="-127"/>
              <a:ea typeface="Apple SD Gothic Neo UltraLight" panose="02000300000000000000" pitchFamily="2" charset="-127"/>
              <a:cs typeface="+mn-cs"/>
            </a:endParaRPr>
          </a:p>
        </p:txBody>
      </p:sp>
      <p:sp>
        <p:nvSpPr>
          <p:cNvPr id="28" name="Left Brace 27">
            <a:extLst>
              <a:ext uri="{FF2B5EF4-FFF2-40B4-BE49-F238E27FC236}">
                <a16:creationId xmlns:a16="http://schemas.microsoft.com/office/drawing/2014/main" id="{ADD5B695-460C-411D-AA30-B5DF5C1C36CB}"/>
              </a:ext>
            </a:extLst>
          </p:cNvPr>
          <p:cNvSpPr/>
          <p:nvPr/>
        </p:nvSpPr>
        <p:spPr>
          <a:xfrm rot="16200000">
            <a:off x="5007430" y="1488348"/>
            <a:ext cx="166582" cy="8694781"/>
          </a:xfrm>
          <a:prstGeom prst="leftBrace">
            <a:avLst>
              <a:gd name="adj1" fmla="val 29579"/>
              <a:gd name="adj2" fmla="val 50000"/>
            </a:avLst>
          </a:prstGeom>
          <a:solidFill>
            <a:srgbClr val="FF9216"/>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eft Brace 28">
            <a:extLst>
              <a:ext uri="{FF2B5EF4-FFF2-40B4-BE49-F238E27FC236}">
                <a16:creationId xmlns:a16="http://schemas.microsoft.com/office/drawing/2014/main" id="{F36BBF9C-5BB8-465F-89D4-83A549288D74}"/>
              </a:ext>
            </a:extLst>
          </p:cNvPr>
          <p:cNvSpPr/>
          <p:nvPr/>
        </p:nvSpPr>
        <p:spPr>
          <a:xfrm rot="16200000">
            <a:off x="10416955" y="4819545"/>
            <a:ext cx="166584" cy="2018970"/>
          </a:xfrm>
          <a:prstGeom prst="leftBrace">
            <a:avLst>
              <a:gd name="adj1" fmla="val 29579"/>
              <a:gd name="adj2" fmla="val 50000"/>
            </a:avLst>
          </a:prstGeom>
          <a:solidFill>
            <a:srgbClr val="0070C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5A83A5F0-A081-4573-8DC2-59A47881A3F0}"/>
              </a:ext>
            </a:extLst>
          </p:cNvPr>
          <p:cNvSpPr txBox="1"/>
          <p:nvPr/>
        </p:nvSpPr>
        <p:spPr>
          <a:xfrm>
            <a:off x="4543716" y="5879901"/>
            <a:ext cx="1486123" cy="306467"/>
          </a:xfrm>
          <a:prstGeom prst="round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Patient History</a:t>
            </a:r>
          </a:p>
        </p:txBody>
      </p:sp>
      <p:sp>
        <p:nvSpPr>
          <p:cNvPr id="31" name="TextBox 30">
            <a:extLst>
              <a:ext uri="{FF2B5EF4-FFF2-40B4-BE49-F238E27FC236}">
                <a16:creationId xmlns:a16="http://schemas.microsoft.com/office/drawing/2014/main" id="{D7BB8FA2-D028-4D09-8E3B-2D1E4AF92030}"/>
              </a:ext>
            </a:extLst>
          </p:cNvPr>
          <p:cNvSpPr txBox="1"/>
          <p:nvPr/>
        </p:nvSpPr>
        <p:spPr>
          <a:xfrm>
            <a:off x="9548283" y="5921167"/>
            <a:ext cx="1645708" cy="306467"/>
          </a:xfrm>
          <a:prstGeom prst="round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Appointment Date</a:t>
            </a:r>
          </a:p>
        </p:txBody>
      </p:sp>
      <p:sp>
        <p:nvSpPr>
          <p:cNvPr id="32" name="Flowchart: Connector 74">
            <a:extLst>
              <a:ext uri="{FF2B5EF4-FFF2-40B4-BE49-F238E27FC236}">
                <a16:creationId xmlns:a16="http://schemas.microsoft.com/office/drawing/2014/main" id="{B0FB831B-EBFA-452A-9D23-FFA690D4A151}"/>
              </a:ext>
            </a:extLst>
          </p:cNvPr>
          <p:cNvSpPr/>
          <p:nvPr/>
        </p:nvSpPr>
        <p:spPr>
          <a:xfrm>
            <a:off x="10875503" y="4977058"/>
            <a:ext cx="158750" cy="166581"/>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ple SD Gothic Neo UltraLight" panose="02000300000000000000" pitchFamily="2" charset="-127"/>
              <a:ea typeface="Apple SD Gothic Neo UltraLight" panose="02000300000000000000" pitchFamily="2" charset="-127"/>
              <a:cs typeface="+mn-cs"/>
            </a:endParaRPr>
          </a:p>
        </p:txBody>
      </p:sp>
      <p:cxnSp>
        <p:nvCxnSpPr>
          <p:cNvPr id="33" name="Straight Connector 32">
            <a:extLst>
              <a:ext uri="{FF2B5EF4-FFF2-40B4-BE49-F238E27FC236}">
                <a16:creationId xmlns:a16="http://schemas.microsoft.com/office/drawing/2014/main" id="{366B79C9-E649-41C4-9BB9-F9B20941E5FD}"/>
              </a:ext>
            </a:extLst>
          </p:cNvPr>
          <p:cNvCxnSpPr>
            <a:cxnSpLocks/>
          </p:cNvCxnSpPr>
          <p:nvPr/>
        </p:nvCxnSpPr>
        <p:spPr>
          <a:xfrm flipH="1">
            <a:off x="9401635" y="4506899"/>
            <a:ext cx="27146" cy="1112717"/>
          </a:xfrm>
          <a:prstGeom prst="line">
            <a:avLst/>
          </a:prstGeom>
          <a:noFill/>
          <a:ln w="6350" cap="flat" cmpd="sng" algn="ctr">
            <a:solidFill>
              <a:srgbClr val="4472C4"/>
            </a:solidFill>
            <a:prstDash val="solid"/>
            <a:miter lim="800000"/>
          </a:ln>
          <a:effectLst/>
        </p:spPr>
      </p:cxnSp>
      <p:sp>
        <p:nvSpPr>
          <p:cNvPr id="34" name="Flowchart: Connector 80">
            <a:extLst>
              <a:ext uri="{FF2B5EF4-FFF2-40B4-BE49-F238E27FC236}">
                <a16:creationId xmlns:a16="http://schemas.microsoft.com/office/drawing/2014/main" id="{FE915352-CBBC-45A4-819B-48A5A18E0D9F}"/>
              </a:ext>
            </a:extLst>
          </p:cNvPr>
          <p:cNvSpPr/>
          <p:nvPr/>
        </p:nvSpPr>
        <p:spPr>
          <a:xfrm>
            <a:off x="9327289" y="4986538"/>
            <a:ext cx="158750" cy="166581"/>
          </a:xfrm>
          <a:prstGeom prst="flowChartConnector">
            <a:avLst/>
          </a:prstGeom>
          <a:solidFill>
            <a:srgbClr val="A5A5A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ple SD Gothic Neo UltraLight" panose="02000300000000000000" pitchFamily="2" charset="-127"/>
              <a:ea typeface="Apple SD Gothic Neo UltraLight" panose="02000300000000000000" pitchFamily="2" charset="-127"/>
              <a:cs typeface="+mn-cs"/>
            </a:endParaRPr>
          </a:p>
        </p:txBody>
      </p:sp>
    </p:spTree>
    <p:extLst>
      <p:ext uri="{BB962C8B-B14F-4D97-AF65-F5344CB8AC3E}">
        <p14:creationId xmlns:p14="http://schemas.microsoft.com/office/powerpoint/2010/main" val="59647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7D0C9-8E4B-4F4A-A2C8-9BFF6298A475}"/>
              </a:ext>
            </a:extLst>
          </p:cNvPr>
          <p:cNvSpPr>
            <a:spLocks noGrp="1"/>
          </p:cNvSpPr>
          <p:nvPr>
            <p:ph type="title"/>
          </p:nvPr>
        </p:nvSpPr>
        <p:spPr/>
        <p:txBody>
          <a:bodyPr/>
          <a:lstStyle/>
          <a:p>
            <a:r>
              <a:rPr lang="en-US"/>
              <a:t>Example: Differential Treatment by Race</a:t>
            </a:r>
          </a:p>
        </p:txBody>
      </p:sp>
      <p:sp>
        <p:nvSpPr>
          <p:cNvPr id="5" name="Rectangle 4">
            <a:extLst>
              <a:ext uri="{FF2B5EF4-FFF2-40B4-BE49-F238E27FC236}">
                <a16:creationId xmlns:a16="http://schemas.microsoft.com/office/drawing/2014/main" id="{BC8D1FDB-7F7C-874C-9776-6F3B3D2834C7}"/>
              </a:ext>
            </a:extLst>
          </p:cNvPr>
          <p:cNvSpPr/>
          <p:nvPr/>
        </p:nvSpPr>
        <p:spPr>
          <a:xfrm>
            <a:off x="413488" y="1306118"/>
            <a:ext cx="8587002" cy="4832092"/>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en-US" sz="2800" dirty="0"/>
              <a:t>James, a 65-year-old Black male and David, a 65-year-old white male, both have coronary artery disease.  They experience chest pain and shortness of breath and are rushed to the ED by their spouses. </a:t>
            </a:r>
            <a:endParaRPr lang="en-US" sz="2800" dirty="0">
              <a:cs typeface="Calibri"/>
            </a:endParaRPr>
          </a:p>
          <a:p>
            <a:pPr marL="342900" indent="-342900">
              <a:buFont typeface="Arial" panose="020B0604020202020204" pitchFamily="34" charset="0"/>
              <a:buChar char="•"/>
            </a:pPr>
            <a:r>
              <a:rPr lang="en-US" sz="2800" dirty="0"/>
              <a:t>Both are seen by the same ED physician and are both diagnosed as having an acute myocardial infarction (a heart attack)*.  Yet the clinical recommendations and interventions offered are different</a:t>
            </a:r>
            <a:r>
              <a:rPr lang="en-US" sz="2800" i="1" dirty="0"/>
              <a:t> and James is treated less aggressively</a:t>
            </a:r>
            <a:endParaRPr lang="en-US" sz="2800" i="1" dirty="0">
              <a:cs typeface="Calibri"/>
            </a:endParaRPr>
          </a:p>
          <a:p>
            <a:pPr marL="342900" indent="-342900">
              <a:buFont typeface="Arial" panose="020B0604020202020204" pitchFamily="34" charset="0"/>
              <a:buChar char="•"/>
            </a:pPr>
            <a:r>
              <a:rPr lang="en-US" sz="2800" dirty="0"/>
              <a:t>How do we determine if the two patients are treated fairly? [Arora et a. 2018]</a:t>
            </a:r>
            <a:endParaRPr lang="en-US" sz="2800" dirty="0">
              <a:cs typeface="Calibri"/>
            </a:endParaRPr>
          </a:p>
        </p:txBody>
      </p:sp>
      <p:pic>
        <p:nvPicPr>
          <p:cNvPr id="4" name="Picture 3" descr="A silhouette of a person&#10;&#10;Description automatically generated">
            <a:extLst>
              <a:ext uri="{FF2B5EF4-FFF2-40B4-BE49-F238E27FC236}">
                <a16:creationId xmlns:a16="http://schemas.microsoft.com/office/drawing/2014/main" id="{40BDBFA5-242A-4B65-8899-A7F9615E71D3}"/>
              </a:ext>
            </a:extLst>
          </p:cNvPr>
          <p:cNvPicPr>
            <a:picLocks noChangeAspect="1"/>
          </p:cNvPicPr>
          <p:nvPr/>
        </p:nvPicPr>
        <p:blipFill>
          <a:blip r:embed="rId2"/>
          <a:stretch>
            <a:fillRect/>
          </a:stretch>
        </p:blipFill>
        <p:spPr>
          <a:xfrm>
            <a:off x="8832410" y="1565426"/>
            <a:ext cx="2743200" cy="27432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A7AC60B9-A81B-403C-9391-C3147EC8A571}"/>
              </a:ext>
            </a:extLst>
          </p:cNvPr>
          <p:cNvPicPr>
            <a:picLocks noChangeAspect="1"/>
          </p:cNvPicPr>
          <p:nvPr/>
        </p:nvPicPr>
        <p:blipFill>
          <a:blip r:embed="rId3"/>
          <a:stretch>
            <a:fillRect/>
          </a:stretch>
        </p:blipFill>
        <p:spPr>
          <a:xfrm>
            <a:off x="11420341" y="126686"/>
            <a:ext cx="566348" cy="566348"/>
          </a:xfrm>
          <a:prstGeom prst="rect">
            <a:avLst/>
          </a:prstGeom>
        </p:spPr>
      </p:pic>
      <p:sp>
        <p:nvSpPr>
          <p:cNvPr id="3" name="TextBox 2">
            <a:extLst>
              <a:ext uri="{FF2B5EF4-FFF2-40B4-BE49-F238E27FC236}">
                <a16:creationId xmlns:a16="http://schemas.microsoft.com/office/drawing/2014/main" id="{69CD8E6B-A450-4FF6-955F-32258C3D0C6D}"/>
              </a:ext>
            </a:extLst>
          </p:cNvPr>
          <p:cNvSpPr txBox="1"/>
          <p:nvPr/>
        </p:nvSpPr>
        <p:spPr>
          <a:xfrm>
            <a:off x="748145" y="6289963"/>
            <a:ext cx="114438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For the purpose of this illustration, we are considering that all clinical factors are the same between these two patients.</a:t>
            </a:r>
          </a:p>
        </p:txBody>
      </p:sp>
    </p:spTree>
    <p:extLst>
      <p:ext uri="{BB962C8B-B14F-4D97-AF65-F5344CB8AC3E}">
        <p14:creationId xmlns:p14="http://schemas.microsoft.com/office/powerpoint/2010/main" val="1785928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8AF18BDC-A3F9-45B4-8702-27605861A468}"/>
              </a:ext>
            </a:extLst>
          </p:cNvPr>
          <p:cNvPicPr>
            <a:picLocks noChangeAspect="1"/>
          </p:cNvPicPr>
          <p:nvPr/>
        </p:nvPicPr>
        <p:blipFill>
          <a:blip r:embed="rId3"/>
          <a:stretch>
            <a:fillRect/>
          </a:stretch>
        </p:blipFill>
        <p:spPr>
          <a:xfrm>
            <a:off x="11420341" y="126686"/>
            <a:ext cx="566348" cy="566348"/>
          </a:xfrm>
          <a:prstGeom prst="rect">
            <a:avLst/>
          </a:prstGeom>
        </p:spPr>
      </p:pic>
      <p:sp>
        <p:nvSpPr>
          <p:cNvPr id="16" name="Title 1">
            <a:extLst>
              <a:ext uri="{FF2B5EF4-FFF2-40B4-BE49-F238E27FC236}">
                <a16:creationId xmlns:a16="http://schemas.microsoft.com/office/drawing/2014/main" id="{D1E8A86D-2529-40C1-AF12-47E9B718B25B}"/>
              </a:ext>
            </a:extLst>
          </p:cNvPr>
          <p:cNvSpPr txBox="1">
            <a:spLocks/>
          </p:cNvSpPr>
          <p:nvPr/>
        </p:nvSpPr>
        <p:spPr>
          <a:xfrm>
            <a:off x="281371" y="9144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kern="1200">
                <a:solidFill>
                  <a:schemeClr val="tx1"/>
                </a:solidFill>
                <a:latin typeface="+mj-lt"/>
                <a:ea typeface="+mj-ea"/>
                <a:cs typeface="+mj-cs"/>
              </a:rPr>
              <a:t>Protected Classes &amp; Proxy Variables</a:t>
            </a:r>
            <a:endParaRPr lang="en-US"/>
          </a:p>
        </p:txBody>
      </p:sp>
      <p:sp>
        <p:nvSpPr>
          <p:cNvPr id="17" name="Rectangle 16">
            <a:extLst>
              <a:ext uri="{FF2B5EF4-FFF2-40B4-BE49-F238E27FC236}">
                <a16:creationId xmlns:a16="http://schemas.microsoft.com/office/drawing/2014/main" id="{B0F9AE39-6956-4748-90D6-D440CDC19AA6}"/>
              </a:ext>
            </a:extLst>
          </p:cNvPr>
          <p:cNvSpPr/>
          <p:nvPr/>
        </p:nvSpPr>
        <p:spPr>
          <a:xfrm>
            <a:off x="647699" y="1417003"/>
            <a:ext cx="4531243" cy="5048232"/>
          </a:xfrm>
          <a:prstGeom prst="rect">
            <a:avLst/>
          </a:prstGeom>
        </p:spPr>
        <p:txBody>
          <a:bodyPr vert="horz" lIns="91440" tIns="45720" rIns="91440" bIns="45720" rtlCol="0" anchor="t">
            <a:normAutofit fontScale="92500"/>
          </a:bodyPr>
          <a:lstStyle/>
          <a:p>
            <a:pPr indent="-228600">
              <a:lnSpc>
                <a:spcPct val="90000"/>
              </a:lnSpc>
              <a:buFont typeface="Arial" panose="020B0604020202020204" pitchFamily="34" charset="0"/>
              <a:buChar char="•"/>
            </a:pPr>
            <a:r>
              <a:rPr lang="en-US" sz="2800"/>
              <a:t>Many variables of interest correlate with protected class.</a:t>
            </a:r>
            <a:endParaRPr lang="en-US" sz="2800">
              <a:cs typeface="Calibri"/>
            </a:endParaRPr>
          </a:p>
          <a:p>
            <a:pPr>
              <a:lnSpc>
                <a:spcPct val="90000"/>
              </a:lnSpc>
              <a:spcBef>
                <a:spcPts val="2133"/>
              </a:spcBef>
            </a:pPr>
            <a:r>
              <a:rPr lang="en-US" sz="2800"/>
              <a:t>Not all are considered illegitimate to use in decision making.</a:t>
            </a:r>
            <a:br>
              <a:rPr lang="en-US" sz="2800"/>
            </a:br>
            <a:r>
              <a:rPr lang="en-US" sz="2800"/>
              <a:t>[ e.g., educational qualifications in hiring decisions. ]</a:t>
            </a:r>
            <a:endParaRPr lang="en-US" sz="2800">
              <a:cs typeface="Calibri"/>
            </a:endParaRPr>
          </a:p>
          <a:p>
            <a:pPr indent="-228600">
              <a:lnSpc>
                <a:spcPct val="90000"/>
              </a:lnSpc>
              <a:spcBef>
                <a:spcPts val="2133"/>
              </a:spcBef>
              <a:buFont typeface="Arial" panose="020B0604020202020204" pitchFamily="34" charset="0"/>
              <a:buChar char="•"/>
            </a:pPr>
            <a:r>
              <a:rPr lang="en-US" sz="2800"/>
              <a:t>Many researchers have proposed methods to identify and mitigate “proxy discrimination”.</a:t>
            </a:r>
            <a:br>
              <a:rPr lang="en-US"/>
            </a:br>
            <a:endParaRPr lang="en-US">
              <a:cs typeface="Calibri" panose="020F0502020204030204"/>
            </a:endParaRPr>
          </a:p>
        </p:txBody>
      </p:sp>
      <p:graphicFrame>
        <p:nvGraphicFramePr>
          <p:cNvPr id="18" name="Table 6">
            <a:extLst>
              <a:ext uri="{FF2B5EF4-FFF2-40B4-BE49-F238E27FC236}">
                <a16:creationId xmlns:a16="http://schemas.microsoft.com/office/drawing/2014/main" id="{5DCEDAAE-9FF4-4CB5-BF59-C2D7B9441D0F}"/>
              </a:ext>
            </a:extLst>
          </p:cNvPr>
          <p:cNvGraphicFramePr>
            <a:graphicFrameLocks noGrp="1"/>
          </p:cNvGraphicFramePr>
          <p:nvPr>
            <p:extLst>
              <p:ext uri="{D42A27DB-BD31-4B8C-83A1-F6EECF244321}">
                <p14:modId xmlns:p14="http://schemas.microsoft.com/office/powerpoint/2010/main" val="1657788398"/>
              </p:ext>
            </p:extLst>
          </p:nvPr>
        </p:nvGraphicFramePr>
        <p:xfrm>
          <a:off x="6096000" y="1366218"/>
          <a:ext cx="5450236" cy="4832698"/>
        </p:xfrm>
        <a:graphic>
          <a:graphicData uri="http://schemas.openxmlformats.org/drawingml/2006/table">
            <a:tbl>
              <a:tblPr firstRow="1" bandRow="1">
                <a:tableStyleId>{2D5ABB26-0587-4C30-8999-92F81FD0307C}</a:tableStyleId>
              </a:tblPr>
              <a:tblGrid>
                <a:gridCol w="5450236">
                  <a:extLst>
                    <a:ext uri="{9D8B030D-6E8A-4147-A177-3AD203B41FA5}">
                      <a16:colId xmlns:a16="http://schemas.microsoft.com/office/drawing/2014/main" val="2221877283"/>
                    </a:ext>
                  </a:extLst>
                </a:gridCol>
              </a:tblGrid>
              <a:tr h="524898">
                <a:tc>
                  <a:txBody>
                    <a:bodyPr/>
                    <a:lstStyle/>
                    <a:p>
                      <a:r>
                        <a:rPr lang="en-US" sz="2000" b="1"/>
                        <a:t>Protected Classes &amp; Potential Surrogates</a:t>
                      </a:r>
                    </a:p>
                  </a:txBody>
                  <a:tcPr marL="125980" marR="125980" marT="62990" marB="629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0021607"/>
                  </a:ext>
                </a:extLst>
              </a:tr>
              <a:tr h="384878">
                <a:tc>
                  <a:txBody>
                    <a:bodyPr/>
                    <a:lstStyle/>
                    <a:p>
                      <a:r>
                        <a:rPr lang="en-US" sz="2000"/>
                        <a:t>Age</a:t>
                      </a:r>
                    </a:p>
                  </a:txBody>
                  <a:tcPr marL="125980" marR="125980" marT="62990" marB="6299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89612533"/>
                  </a:ext>
                </a:extLst>
              </a:tr>
              <a:tr h="384878">
                <a:tc>
                  <a:txBody>
                    <a:bodyPr/>
                    <a:lstStyle/>
                    <a:p>
                      <a:r>
                        <a:rPr lang="en-US" sz="2000"/>
                        <a:t>Sex</a:t>
                      </a:r>
                    </a:p>
                  </a:txBody>
                  <a:tcPr marL="125980" marR="125980" marT="62990" marB="62990" anchor="ctr"/>
                </a:tc>
                <a:extLst>
                  <a:ext uri="{0D108BD9-81ED-4DB2-BD59-A6C34878D82A}">
                    <a16:rowId xmlns:a16="http://schemas.microsoft.com/office/drawing/2014/main" val="1286023367"/>
                  </a:ext>
                </a:extLst>
              </a:tr>
              <a:tr h="384878">
                <a:tc>
                  <a:txBody>
                    <a:bodyPr/>
                    <a:lstStyle/>
                    <a:p>
                      <a:r>
                        <a:rPr lang="en-US" sz="2000"/>
                        <a:t>Race / ethnicity</a:t>
                      </a:r>
                    </a:p>
                  </a:txBody>
                  <a:tcPr marL="125980" marR="125980" marT="62990" marB="62990" anchor="ctr"/>
                </a:tc>
                <a:extLst>
                  <a:ext uri="{0D108BD9-81ED-4DB2-BD59-A6C34878D82A}">
                    <a16:rowId xmlns:a16="http://schemas.microsoft.com/office/drawing/2014/main" val="3588549139"/>
                  </a:ext>
                </a:extLst>
              </a:tr>
              <a:tr h="384878">
                <a:tc>
                  <a:txBody>
                    <a:bodyPr/>
                    <a:lstStyle/>
                    <a:p>
                      <a:r>
                        <a:rPr lang="en-US" sz="2000"/>
                        <a:t>Insurance status</a:t>
                      </a:r>
                    </a:p>
                  </a:txBody>
                  <a:tcPr marL="125980" marR="125980" marT="62990" marB="62990" anchor="ctr"/>
                </a:tc>
                <a:extLst>
                  <a:ext uri="{0D108BD9-81ED-4DB2-BD59-A6C34878D82A}">
                    <a16:rowId xmlns:a16="http://schemas.microsoft.com/office/drawing/2014/main" val="3877821934"/>
                  </a:ext>
                </a:extLst>
              </a:tr>
              <a:tr h="384878">
                <a:tc>
                  <a:txBody>
                    <a:bodyPr/>
                    <a:lstStyle/>
                    <a:p>
                      <a:r>
                        <a:rPr lang="en-US" sz="2000"/>
                        <a:t>Disability, functional status</a:t>
                      </a:r>
                    </a:p>
                  </a:txBody>
                  <a:tcPr marL="125980" marR="125980" marT="62990" marB="62990" anchor="ctr"/>
                </a:tc>
                <a:extLst>
                  <a:ext uri="{0D108BD9-81ED-4DB2-BD59-A6C34878D82A}">
                    <a16:rowId xmlns:a16="http://schemas.microsoft.com/office/drawing/2014/main" val="139317979"/>
                  </a:ext>
                </a:extLst>
              </a:tr>
              <a:tr h="384878">
                <a:tc>
                  <a:txBody>
                    <a:bodyPr/>
                    <a:lstStyle/>
                    <a:p>
                      <a:pPr lvl="0">
                        <a:buNone/>
                      </a:pPr>
                      <a:r>
                        <a:rPr lang="en-US" sz="2000"/>
                        <a:t>Zip code / census tract</a:t>
                      </a:r>
                    </a:p>
                  </a:txBody>
                  <a:tcPr marL="125980" marR="125980" marT="62990" marB="62990" anchor="ctr"/>
                </a:tc>
                <a:extLst>
                  <a:ext uri="{0D108BD9-81ED-4DB2-BD59-A6C34878D82A}">
                    <a16:rowId xmlns:a16="http://schemas.microsoft.com/office/drawing/2014/main" val="1259845711"/>
                  </a:ext>
                </a:extLst>
              </a:tr>
              <a:tr h="384878">
                <a:tc>
                  <a:txBody>
                    <a:bodyPr/>
                    <a:lstStyle/>
                    <a:p>
                      <a:pPr lvl="0">
                        <a:buNone/>
                      </a:pPr>
                      <a:r>
                        <a:rPr lang="en-US" sz="2000"/>
                        <a:t>Costs of care / utilization</a:t>
                      </a:r>
                    </a:p>
                  </a:txBody>
                  <a:tcPr marL="125980" marR="125980" marT="62990" marB="62990" anchor="ctr"/>
                </a:tc>
                <a:extLst>
                  <a:ext uri="{0D108BD9-81ED-4DB2-BD59-A6C34878D82A}">
                    <a16:rowId xmlns:a16="http://schemas.microsoft.com/office/drawing/2014/main" val="2843994681"/>
                  </a:ext>
                </a:extLst>
              </a:tr>
              <a:tr h="384878">
                <a:tc>
                  <a:txBody>
                    <a:bodyPr/>
                    <a:lstStyle/>
                    <a:p>
                      <a:pPr lvl="0">
                        <a:buNone/>
                      </a:pPr>
                      <a:r>
                        <a:rPr lang="en-US" sz="2000"/>
                        <a:t>Marital status</a:t>
                      </a:r>
                    </a:p>
                  </a:txBody>
                  <a:tcPr marL="125980" marR="125980" marT="62990" marB="62990" anchor="ctr"/>
                </a:tc>
                <a:extLst>
                  <a:ext uri="{0D108BD9-81ED-4DB2-BD59-A6C34878D82A}">
                    <a16:rowId xmlns:a16="http://schemas.microsoft.com/office/drawing/2014/main" val="2433867014"/>
                  </a:ext>
                </a:extLst>
              </a:tr>
              <a:tr h="384878">
                <a:tc>
                  <a:txBody>
                    <a:bodyPr/>
                    <a:lstStyle/>
                    <a:p>
                      <a:pPr lvl="0">
                        <a:buNone/>
                      </a:pPr>
                      <a:r>
                        <a:rPr lang="en-US" sz="2000"/>
                        <a:t>Disease conditions: HIV, mental health</a:t>
                      </a:r>
                    </a:p>
                  </a:txBody>
                  <a:tcPr marL="125980" marR="125980" marT="62990" marB="62990" anchor="ctr"/>
                </a:tc>
                <a:extLst>
                  <a:ext uri="{0D108BD9-81ED-4DB2-BD59-A6C34878D82A}">
                    <a16:rowId xmlns:a16="http://schemas.microsoft.com/office/drawing/2014/main" val="1558816144"/>
                  </a:ext>
                </a:extLst>
              </a:tr>
              <a:tr h="384878">
                <a:tc>
                  <a:txBody>
                    <a:bodyPr/>
                    <a:lstStyle/>
                    <a:p>
                      <a:pPr lvl="0">
                        <a:buNone/>
                      </a:pPr>
                      <a:r>
                        <a:rPr lang="en-US" sz="2000"/>
                        <a:t>Genetic results: BRCA</a:t>
                      </a:r>
                    </a:p>
                  </a:txBody>
                  <a:tcPr marL="125980" marR="125980" marT="62990" marB="6299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6971864"/>
                  </a:ext>
                </a:extLst>
              </a:tr>
            </a:tbl>
          </a:graphicData>
        </a:graphic>
      </p:graphicFrame>
    </p:spTree>
    <p:extLst>
      <p:ext uri="{BB962C8B-B14F-4D97-AF65-F5344CB8AC3E}">
        <p14:creationId xmlns:p14="http://schemas.microsoft.com/office/powerpoint/2010/main" val="3437866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7D0C9-8E4B-4F4A-A2C8-9BFF6298A475}"/>
              </a:ext>
            </a:extLst>
          </p:cNvPr>
          <p:cNvSpPr>
            <a:spLocks noGrp="1"/>
          </p:cNvSpPr>
          <p:nvPr>
            <p:ph type="title"/>
          </p:nvPr>
        </p:nvSpPr>
        <p:spPr/>
        <p:txBody>
          <a:bodyPr/>
          <a:lstStyle/>
          <a:p>
            <a:r>
              <a:rPr lang="en-US"/>
              <a:t>Model Performance and Fairness</a:t>
            </a:r>
          </a:p>
        </p:txBody>
      </p:sp>
      <p:sp>
        <p:nvSpPr>
          <p:cNvPr id="5" name="Rectangle 4">
            <a:extLst>
              <a:ext uri="{FF2B5EF4-FFF2-40B4-BE49-F238E27FC236}">
                <a16:creationId xmlns:a16="http://schemas.microsoft.com/office/drawing/2014/main" id="{BC8D1FDB-7F7C-874C-9776-6F3B3D2834C7}"/>
              </a:ext>
            </a:extLst>
          </p:cNvPr>
          <p:cNvSpPr/>
          <p:nvPr/>
        </p:nvSpPr>
        <p:spPr>
          <a:xfrm>
            <a:off x="522671" y="1565426"/>
            <a:ext cx="10897670" cy="4524315"/>
          </a:xfrm>
          <a:prstGeom prst="rect">
            <a:avLst/>
          </a:prstGeom>
        </p:spPr>
        <p:txBody>
          <a:bodyPr wrap="square" lIns="91440" tIns="45720" rIns="91440" bIns="45720" anchor="t">
            <a:spAutoFit/>
          </a:bodyPr>
          <a:lstStyle/>
          <a:p>
            <a:pPr fontAlgn="base"/>
            <a:r>
              <a:rPr lang="en-US" sz="2400" b="1">
                <a:solidFill>
                  <a:srgbClr val="000000"/>
                </a:solidFill>
              </a:rPr>
              <a:t>Differences in performance</a:t>
            </a:r>
          </a:p>
          <a:p>
            <a:pPr marL="285750" indent="-285750" fontAlgn="base">
              <a:buFont typeface="Arial" panose="020B0604020202020204" pitchFamily="34" charset="0"/>
              <a:buChar char="•"/>
            </a:pPr>
            <a:r>
              <a:rPr lang="en-US" sz="2400">
                <a:solidFill>
                  <a:srgbClr val="000000"/>
                </a:solidFill>
              </a:rPr>
              <a:t>Limited features</a:t>
            </a:r>
          </a:p>
          <a:p>
            <a:pPr marL="285750" indent="-285750" fontAlgn="base">
              <a:buFont typeface="Arial" panose="020B0604020202020204" pitchFamily="34" charset="0"/>
              <a:buChar char="•"/>
            </a:pPr>
            <a:r>
              <a:rPr lang="en-US" sz="2400">
                <a:solidFill>
                  <a:srgbClr val="000000"/>
                </a:solidFill>
              </a:rPr>
              <a:t>Skewed distributions</a:t>
            </a:r>
          </a:p>
          <a:p>
            <a:pPr marL="285750" indent="-285750" fontAlgn="base">
              <a:buFont typeface="Arial" panose="020B0604020202020204" pitchFamily="34" charset="0"/>
              <a:buChar char="•"/>
            </a:pPr>
            <a:r>
              <a:rPr lang="en-US" sz="2400">
                <a:solidFill>
                  <a:srgbClr val="000000"/>
                </a:solidFill>
              </a:rPr>
              <a:t>Limited data availability</a:t>
            </a:r>
            <a:br>
              <a:rPr lang="en-US" sz="2400">
                <a:solidFill>
                  <a:srgbClr val="000000"/>
                </a:solidFill>
              </a:rPr>
            </a:br>
            <a:endParaRPr lang="en-US" sz="2400">
              <a:solidFill>
                <a:srgbClr val="000000"/>
              </a:solidFill>
            </a:endParaRPr>
          </a:p>
          <a:p>
            <a:pPr fontAlgn="base"/>
            <a:r>
              <a:rPr lang="en-US" sz="2400" b="1">
                <a:solidFill>
                  <a:srgbClr val="000000"/>
                </a:solidFill>
              </a:rPr>
              <a:t>Distribution of Error across sub-populations</a:t>
            </a:r>
          </a:p>
          <a:p>
            <a:pPr marL="342900" indent="-342900" fontAlgn="base">
              <a:buFont typeface="Arial" panose="020B0604020202020204" pitchFamily="34" charset="0"/>
              <a:buChar char="•"/>
            </a:pPr>
            <a:r>
              <a:rPr lang="en-US" sz="2400"/>
              <a:t>Different models with the same reported accuracy can have a very different distribution of error across population</a:t>
            </a:r>
          </a:p>
          <a:p>
            <a:pPr fontAlgn="base"/>
            <a:endParaRPr lang="en-US" sz="2400">
              <a:solidFill>
                <a:srgbClr val="000000"/>
              </a:solidFill>
            </a:endParaRPr>
          </a:p>
          <a:p>
            <a:pPr fontAlgn="base"/>
            <a:r>
              <a:rPr lang="en-US" sz="2400" b="1">
                <a:solidFill>
                  <a:srgbClr val="000000"/>
                </a:solidFill>
              </a:rPr>
              <a:t>Understanding disparities in predicted outcome</a:t>
            </a:r>
          </a:p>
          <a:p>
            <a:pPr marL="342900" indent="-342900" fontAlgn="base">
              <a:buFont typeface="Arial" panose="020B0604020202020204" pitchFamily="34" charset="0"/>
              <a:buChar char="•"/>
            </a:pPr>
            <a:r>
              <a:rPr lang="en-US" sz="2400">
                <a:solidFill>
                  <a:srgbClr val="000000"/>
                </a:solidFill>
              </a:rPr>
              <a:t>Skewed Proxies</a:t>
            </a:r>
          </a:p>
          <a:p>
            <a:pPr marL="342900" indent="-342900" fontAlgn="base">
              <a:buFont typeface="Arial" panose="020B0604020202020204" pitchFamily="34" charset="0"/>
              <a:buChar char="•"/>
            </a:pPr>
            <a:r>
              <a:rPr lang="en-US" sz="2400" i="0">
                <a:solidFill>
                  <a:srgbClr val="000000"/>
                </a:solidFill>
                <a:effectLst/>
              </a:rPr>
              <a:t>External processes not captured in data</a:t>
            </a:r>
          </a:p>
        </p:txBody>
      </p:sp>
      <p:pic>
        <p:nvPicPr>
          <p:cNvPr id="8" name="Picture 7" descr="A picture containing drawing, light&#10;&#10;Description automatically generated">
            <a:extLst>
              <a:ext uri="{FF2B5EF4-FFF2-40B4-BE49-F238E27FC236}">
                <a16:creationId xmlns:a16="http://schemas.microsoft.com/office/drawing/2014/main" id="{CFDED591-6617-4700-B376-CD21543AFC7B}"/>
              </a:ext>
            </a:extLst>
          </p:cNvPr>
          <p:cNvPicPr>
            <a:picLocks noChangeAspect="1"/>
          </p:cNvPicPr>
          <p:nvPr/>
        </p:nvPicPr>
        <p:blipFill>
          <a:blip r:embed="rId2"/>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2870311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8642F-2719-6747-8D40-0D6E4A750C6A}"/>
              </a:ext>
            </a:extLst>
          </p:cNvPr>
          <p:cNvSpPr>
            <a:spLocks noGrp="1"/>
          </p:cNvSpPr>
          <p:nvPr>
            <p:ph type="title"/>
          </p:nvPr>
        </p:nvSpPr>
        <p:spPr>
          <a:xfrm>
            <a:off x="838200" y="2886075"/>
            <a:ext cx="10515600" cy="1645603"/>
          </a:xfrm>
        </p:spPr>
        <p:txBody>
          <a:bodyPr>
            <a:noAutofit/>
          </a:bodyPr>
          <a:lstStyle/>
          <a:p>
            <a:r>
              <a:rPr lang="en-US" sz="6000"/>
              <a:t>Foundations: Fairness in Healthcare ML</a:t>
            </a:r>
          </a:p>
        </p:txBody>
      </p:sp>
    </p:spTree>
    <p:extLst>
      <p:ext uri="{BB962C8B-B14F-4D97-AF65-F5344CB8AC3E}">
        <p14:creationId xmlns:p14="http://schemas.microsoft.com/office/powerpoint/2010/main" val="1652300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B51249-5F05-6B4A-822A-74BC36CD0C73}"/>
              </a:ext>
            </a:extLst>
          </p:cNvPr>
          <p:cNvPicPr>
            <a:picLocks noChangeAspect="1"/>
          </p:cNvPicPr>
          <p:nvPr/>
        </p:nvPicPr>
        <p:blipFill>
          <a:blip r:embed="rId3"/>
          <a:stretch>
            <a:fillRect/>
          </a:stretch>
        </p:blipFill>
        <p:spPr>
          <a:xfrm>
            <a:off x="11420341" y="126686"/>
            <a:ext cx="566348" cy="566348"/>
          </a:xfrm>
          <a:prstGeom prst="rect">
            <a:avLst/>
          </a:prstGeom>
        </p:spPr>
      </p:pic>
      <p:graphicFrame>
        <p:nvGraphicFramePr>
          <p:cNvPr id="6" name="Content Placeholder 2">
            <a:extLst>
              <a:ext uri="{FF2B5EF4-FFF2-40B4-BE49-F238E27FC236}">
                <a16:creationId xmlns:a16="http://schemas.microsoft.com/office/drawing/2014/main" id="{3CF5C1B4-B78E-4B4D-BC6C-D90F28B5202C}"/>
              </a:ext>
            </a:extLst>
          </p:cNvPr>
          <p:cNvGraphicFramePr>
            <a:graphicFrameLocks/>
          </p:cNvGraphicFramePr>
          <p:nvPr>
            <p:extLst>
              <p:ext uri="{D42A27DB-BD31-4B8C-83A1-F6EECF244321}">
                <p14:modId xmlns:p14="http://schemas.microsoft.com/office/powerpoint/2010/main" val="268319839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a:extLst>
              <a:ext uri="{FF2B5EF4-FFF2-40B4-BE49-F238E27FC236}">
                <a16:creationId xmlns:a16="http://schemas.microsoft.com/office/drawing/2014/main" id="{B2F0BED3-8D86-40B0-897C-CCAE85F4BA46}"/>
              </a:ext>
            </a:extLst>
          </p:cNvPr>
          <p:cNvSpPr txBox="1">
            <a:spLocks/>
          </p:cNvSpPr>
          <p:nvPr/>
        </p:nvSpPr>
        <p:spPr>
          <a:xfrm>
            <a:off x="281371" y="9144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a:t>Fairness &amp; Performance</a:t>
            </a:r>
            <a:endParaRPr lang="en-US"/>
          </a:p>
        </p:txBody>
      </p:sp>
    </p:spTree>
    <p:extLst>
      <p:ext uri="{BB962C8B-B14F-4D97-AF65-F5344CB8AC3E}">
        <p14:creationId xmlns:p14="http://schemas.microsoft.com/office/powerpoint/2010/main" val="3521463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450F-4CC2-3A4E-B89E-5D1F27C8678F}"/>
              </a:ext>
            </a:extLst>
          </p:cNvPr>
          <p:cNvSpPr>
            <a:spLocks noGrp="1"/>
          </p:cNvSpPr>
          <p:nvPr>
            <p:ph type="title"/>
          </p:nvPr>
        </p:nvSpPr>
        <p:spPr/>
        <p:txBody>
          <a:bodyPr/>
          <a:lstStyle/>
          <a:p>
            <a:r>
              <a:rPr lang="en-US"/>
              <a:t>Algorithm &amp; Composition Bias</a:t>
            </a:r>
          </a:p>
        </p:txBody>
      </p:sp>
      <p:pic>
        <p:nvPicPr>
          <p:cNvPr id="3" name="Picture 2">
            <a:extLst>
              <a:ext uri="{FF2B5EF4-FFF2-40B4-BE49-F238E27FC236}">
                <a16:creationId xmlns:a16="http://schemas.microsoft.com/office/drawing/2014/main" id="{4CE0C0E4-B4D5-B04F-8E32-554631A7E1BE}"/>
              </a:ext>
            </a:extLst>
          </p:cNvPr>
          <p:cNvPicPr>
            <a:picLocks noChangeAspect="1"/>
          </p:cNvPicPr>
          <p:nvPr/>
        </p:nvPicPr>
        <p:blipFill>
          <a:blip r:embed="rId2"/>
          <a:stretch>
            <a:fillRect/>
          </a:stretch>
        </p:blipFill>
        <p:spPr>
          <a:xfrm>
            <a:off x="11420341" y="126686"/>
            <a:ext cx="566348" cy="566348"/>
          </a:xfrm>
          <a:prstGeom prst="rect">
            <a:avLst/>
          </a:prstGeom>
        </p:spPr>
      </p:pic>
      <p:sp>
        <p:nvSpPr>
          <p:cNvPr id="4" name="Content Placeholder 5">
            <a:extLst>
              <a:ext uri="{FF2B5EF4-FFF2-40B4-BE49-F238E27FC236}">
                <a16:creationId xmlns:a16="http://schemas.microsoft.com/office/drawing/2014/main" id="{BBEF4A8C-A2B1-2049-A585-67B572E92E81}"/>
              </a:ext>
            </a:extLst>
          </p:cNvPr>
          <p:cNvSpPr txBox="1">
            <a:spLocks/>
          </p:cNvSpPr>
          <p:nvPr/>
        </p:nvSpPr>
        <p:spPr>
          <a:xfrm>
            <a:off x="838200" y="1825625"/>
            <a:ext cx="1051560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0">
              <a:spcAft>
                <a:spcPts val="600"/>
              </a:spcAft>
              <a:buNone/>
            </a:pPr>
            <a:r>
              <a:rPr lang="en-US" sz="2400" b="1" dirty="0"/>
              <a:t>Algorithmic Bias</a:t>
            </a:r>
          </a:p>
          <a:p>
            <a:pPr marL="285750">
              <a:spcAft>
                <a:spcPts val="600"/>
              </a:spcAft>
            </a:pPr>
            <a:r>
              <a:rPr lang="en-US" sz="2400" dirty="0"/>
              <a:t>Downstream consequences of model choice or hyperparameter choice</a:t>
            </a:r>
            <a:endParaRPr lang="en-US" sz="2400" dirty="0">
              <a:cs typeface="Calibri"/>
            </a:endParaRPr>
          </a:p>
          <a:p>
            <a:pPr marL="285750">
              <a:spcAft>
                <a:spcPts val="600"/>
              </a:spcAft>
            </a:pPr>
            <a:r>
              <a:rPr lang="en-US" sz="2400" dirty="0"/>
              <a:t>Algorithm assumptions may lead to biased models e.g., Naïve Bayes</a:t>
            </a:r>
          </a:p>
          <a:p>
            <a:pPr marL="57150" indent="0">
              <a:spcAft>
                <a:spcPts val="600"/>
              </a:spcAft>
              <a:buNone/>
            </a:pPr>
            <a:r>
              <a:rPr lang="en-US" sz="2400" b="1" dirty="0"/>
              <a:t>Composition/Team Bias</a:t>
            </a:r>
            <a:endParaRPr lang="en-US" sz="2400" b="1" dirty="0">
              <a:cs typeface="Calibri"/>
            </a:endParaRPr>
          </a:p>
          <a:p>
            <a:pPr marL="285750">
              <a:spcAft>
                <a:spcPts val="600"/>
              </a:spcAft>
            </a:pPr>
            <a:r>
              <a:rPr lang="en-US" sz="2400" dirty="0"/>
              <a:t>Knowledge gaps in team</a:t>
            </a:r>
            <a:endParaRPr lang="en-US" sz="2400" dirty="0">
              <a:cs typeface="Calibri"/>
            </a:endParaRPr>
          </a:p>
          <a:p>
            <a:pPr marL="285750">
              <a:spcAft>
                <a:spcPts val="600"/>
              </a:spcAft>
            </a:pPr>
            <a:r>
              <a:rPr lang="en-US" sz="2400" dirty="0"/>
              <a:t>Consultation with stakeholders and domain experts</a:t>
            </a:r>
            <a:endParaRPr lang="en-US" sz="2400" dirty="0">
              <a:cs typeface="Calibri"/>
            </a:endParaRPr>
          </a:p>
          <a:p>
            <a:pPr marL="285750">
              <a:spcAft>
                <a:spcPts val="600"/>
              </a:spcAft>
            </a:pPr>
            <a:r>
              <a:rPr lang="en-US" sz="2400" dirty="0"/>
              <a:t>Representation of people affected</a:t>
            </a:r>
            <a:endParaRPr lang="en-US" sz="2400" dirty="0">
              <a:cs typeface="Calibri"/>
            </a:endParaRPr>
          </a:p>
          <a:p>
            <a:pPr marL="285750">
              <a:spcAft>
                <a:spcPts val="600"/>
              </a:spcAft>
            </a:pPr>
            <a:endParaRPr lang="en-US" sz="2400"/>
          </a:p>
        </p:txBody>
      </p:sp>
    </p:spTree>
    <p:extLst>
      <p:ext uri="{BB962C8B-B14F-4D97-AF65-F5344CB8AC3E}">
        <p14:creationId xmlns:p14="http://schemas.microsoft.com/office/powerpoint/2010/main" val="1505212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450F-4CC2-3A4E-B89E-5D1F27C8678F}"/>
              </a:ext>
            </a:extLst>
          </p:cNvPr>
          <p:cNvSpPr>
            <a:spLocks noGrp="1"/>
          </p:cNvSpPr>
          <p:nvPr>
            <p:ph type="title"/>
          </p:nvPr>
        </p:nvSpPr>
        <p:spPr/>
        <p:txBody>
          <a:bodyPr/>
          <a:lstStyle/>
          <a:p>
            <a:r>
              <a:rPr lang="en-US"/>
              <a:t>Fairness through Unawareness</a:t>
            </a:r>
          </a:p>
        </p:txBody>
      </p:sp>
      <p:pic>
        <p:nvPicPr>
          <p:cNvPr id="3" name="Picture 2">
            <a:extLst>
              <a:ext uri="{FF2B5EF4-FFF2-40B4-BE49-F238E27FC236}">
                <a16:creationId xmlns:a16="http://schemas.microsoft.com/office/drawing/2014/main" id="{4CE0C0E4-B4D5-B04F-8E32-554631A7E1BE}"/>
              </a:ext>
            </a:extLst>
          </p:cNvPr>
          <p:cNvPicPr>
            <a:picLocks noChangeAspect="1"/>
          </p:cNvPicPr>
          <p:nvPr/>
        </p:nvPicPr>
        <p:blipFill>
          <a:blip r:embed="rId3"/>
          <a:stretch>
            <a:fillRect/>
          </a:stretch>
        </p:blipFill>
        <p:spPr>
          <a:xfrm>
            <a:off x="11420341" y="126686"/>
            <a:ext cx="566348" cy="566348"/>
          </a:xfrm>
          <a:prstGeom prst="rect">
            <a:avLst/>
          </a:prstGeom>
        </p:spPr>
      </p:pic>
      <p:sp>
        <p:nvSpPr>
          <p:cNvPr id="4" name="Content Placeholder 5">
            <a:extLst>
              <a:ext uri="{FF2B5EF4-FFF2-40B4-BE49-F238E27FC236}">
                <a16:creationId xmlns:a16="http://schemas.microsoft.com/office/drawing/2014/main" id="{BBEF4A8C-A2B1-2049-A585-67B572E92E81}"/>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a:spcAft>
                <a:spcPts val="600"/>
              </a:spcAft>
            </a:pPr>
            <a:endParaRPr lang="en-US" sz="2400"/>
          </a:p>
        </p:txBody>
      </p:sp>
      <p:sp>
        <p:nvSpPr>
          <p:cNvPr id="6" name="TextBox 5">
            <a:extLst>
              <a:ext uri="{FF2B5EF4-FFF2-40B4-BE49-F238E27FC236}">
                <a16:creationId xmlns:a16="http://schemas.microsoft.com/office/drawing/2014/main" id="{A2A54411-3B81-4856-BC5A-F8A84370A8FD}"/>
              </a:ext>
            </a:extLst>
          </p:cNvPr>
          <p:cNvSpPr txBox="1"/>
          <p:nvPr/>
        </p:nvSpPr>
        <p:spPr>
          <a:xfrm>
            <a:off x="537141" y="1200359"/>
            <a:ext cx="8144645" cy="4832092"/>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2800" dirty="0"/>
              <a:t>A predictor achieves fairness through unawareness if protected attributes are not explicitly used in the model</a:t>
            </a:r>
          </a:p>
          <a:p>
            <a:pPr marL="285750" indent="-285750">
              <a:buFont typeface="Arial" panose="020B0604020202020204" pitchFamily="34" charset="0"/>
              <a:buChar char="•"/>
            </a:pPr>
            <a:r>
              <a:rPr lang="en-US" sz="2800" dirty="0"/>
              <a:t>There may still be many variables in the data that are proxies for protected variables e.g., sex, age etc.</a:t>
            </a:r>
            <a:endParaRPr lang="en-US" sz="2800" dirty="0">
              <a:cs typeface="Calibri"/>
            </a:endParaRPr>
          </a:p>
          <a:p>
            <a:pPr marL="285750" indent="-285750">
              <a:buFont typeface="Arial" panose="020B0604020202020204" pitchFamily="34" charset="0"/>
              <a:buChar char="•"/>
            </a:pPr>
            <a:r>
              <a:rPr lang="en-US" sz="2800" dirty="0"/>
              <a:t>Inclusion of protected variables </a:t>
            </a:r>
            <a:r>
              <a:rPr lang="en-US" sz="2800" i="1" dirty="0"/>
              <a:t>may be necessary</a:t>
            </a:r>
            <a:r>
              <a:rPr lang="en-US" sz="2800" dirty="0"/>
              <a:t> to avoid discrimination</a:t>
            </a:r>
            <a:endParaRPr lang="en-US" sz="2800" dirty="0">
              <a:cs typeface="Calibri"/>
            </a:endParaRPr>
          </a:p>
          <a:p>
            <a:pPr marL="285750" indent="-285750">
              <a:buFont typeface="Arial" panose="020B0604020202020204" pitchFamily="34" charset="0"/>
              <a:buChar char="•"/>
            </a:pPr>
            <a:r>
              <a:rPr lang="en-US" sz="2800" dirty="0"/>
              <a:t>Discrimination may be needed in order not to discriminate</a:t>
            </a:r>
            <a:endParaRPr lang="en-US" sz="2800" dirty="0">
              <a:cs typeface="Calibri" panose="020F0502020204030204"/>
            </a:endParaRPr>
          </a:p>
          <a:p>
            <a:pPr marL="285750" indent="-285750">
              <a:buFont typeface="Arial" panose="020B0604020202020204" pitchFamily="34" charset="0"/>
              <a:buChar char="•"/>
            </a:pPr>
            <a:r>
              <a:rPr lang="en-US" sz="2800" dirty="0"/>
              <a:t>"There is no such thing as fairness through unawareness." - Moritz Hardt</a:t>
            </a:r>
            <a:endParaRPr lang="en-US" sz="2800" dirty="0">
              <a:cs typeface="Calibri" panose="020F0502020204030204"/>
            </a:endParaRPr>
          </a:p>
        </p:txBody>
      </p:sp>
      <p:pic>
        <p:nvPicPr>
          <p:cNvPr id="8" name="Picture 7" descr="A picture containing chain, necklace&#10;&#10;Description automatically generated">
            <a:extLst>
              <a:ext uri="{FF2B5EF4-FFF2-40B4-BE49-F238E27FC236}">
                <a16:creationId xmlns:a16="http://schemas.microsoft.com/office/drawing/2014/main" id="{2A43EF58-8900-4628-8024-74742F1764D1}"/>
              </a:ext>
            </a:extLst>
          </p:cNvPr>
          <p:cNvPicPr>
            <a:picLocks noChangeAspect="1"/>
          </p:cNvPicPr>
          <p:nvPr/>
        </p:nvPicPr>
        <p:blipFill>
          <a:blip r:embed="rId4"/>
          <a:stretch>
            <a:fillRect/>
          </a:stretch>
        </p:blipFill>
        <p:spPr>
          <a:xfrm>
            <a:off x="9130858" y="1371600"/>
            <a:ext cx="2289483" cy="4114800"/>
          </a:xfrm>
          <a:prstGeom prst="rect">
            <a:avLst/>
          </a:prstGeom>
        </p:spPr>
      </p:pic>
    </p:spTree>
    <p:extLst>
      <p:ext uri="{BB962C8B-B14F-4D97-AF65-F5344CB8AC3E}">
        <p14:creationId xmlns:p14="http://schemas.microsoft.com/office/powerpoint/2010/main" val="4267161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0FF2F-3A8D-4651-9AB7-2A35A5245489}"/>
              </a:ext>
            </a:extLst>
          </p:cNvPr>
          <p:cNvSpPr>
            <a:spLocks noGrp="1"/>
          </p:cNvSpPr>
          <p:nvPr>
            <p:ph type="title"/>
          </p:nvPr>
        </p:nvSpPr>
        <p:spPr/>
        <p:txBody>
          <a:bodyPr/>
          <a:lstStyle/>
          <a:p>
            <a:r>
              <a:rPr lang="en-US"/>
              <a:t>Demographic Parity</a:t>
            </a:r>
          </a:p>
        </p:txBody>
      </p:sp>
      <p:sp>
        <p:nvSpPr>
          <p:cNvPr id="4" name="TextBox 3">
            <a:extLst>
              <a:ext uri="{FF2B5EF4-FFF2-40B4-BE49-F238E27FC236}">
                <a16:creationId xmlns:a16="http://schemas.microsoft.com/office/drawing/2014/main" id="{3BE8A0DA-F7EA-4F61-8040-B952EFAEB62F}"/>
              </a:ext>
            </a:extLst>
          </p:cNvPr>
          <p:cNvSpPr txBox="1"/>
          <p:nvPr/>
        </p:nvSpPr>
        <p:spPr>
          <a:xfrm>
            <a:off x="563345" y="1289200"/>
            <a:ext cx="6913780" cy="5262979"/>
          </a:xfrm>
          <a:prstGeom prst="rect">
            <a:avLst/>
          </a:prstGeom>
          <a:noFill/>
        </p:spPr>
        <p:txBody>
          <a:bodyPr wrap="square">
            <a:spAutoFit/>
          </a:bodyPr>
          <a:lstStyle/>
          <a:p>
            <a:r>
              <a:rPr lang="en-US" sz="2800" b="1">
                <a:solidFill>
                  <a:srgbClr val="292929"/>
                </a:solidFill>
              </a:rPr>
              <a:t>Foundation</a:t>
            </a:r>
          </a:p>
          <a:p>
            <a:pPr marL="342900" indent="-342900">
              <a:buFont typeface="Arial" panose="020B0604020202020204" pitchFamily="34" charset="0"/>
              <a:buChar char="•"/>
            </a:pPr>
            <a:r>
              <a:rPr lang="en-US" sz="2800">
                <a:solidFill>
                  <a:srgbClr val="292929"/>
                </a:solidFill>
              </a:rPr>
              <a:t>P</a:t>
            </a:r>
            <a:r>
              <a:rPr lang="en-US" sz="2800" b="0" i="0">
                <a:solidFill>
                  <a:srgbClr val="292929"/>
                </a:solidFill>
                <a:effectLst/>
              </a:rPr>
              <a:t>roportion of each protected class should receive the positive outcome at equal rates</a:t>
            </a:r>
          </a:p>
          <a:p>
            <a:pPr marL="342900" indent="-342900">
              <a:buFont typeface="Arial" panose="020B0604020202020204" pitchFamily="34" charset="0"/>
              <a:buChar char="•"/>
            </a:pPr>
            <a:r>
              <a:rPr lang="en-US" sz="2800">
                <a:solidFill>
                  <a:srgbClr val="292929"/>
                </a:solidFill>
              </a:rPr>
              <a:t>Inspired from the four-fifths rule</a:t>
            </a:r>
          </a:p>
          <a:p>
            <a:pPr marL="342900" indent="-342900">
              <a:buFont typeface="Arial" panose="020B0604020202020204" pitchFamily="34" charset="0"/>
              <a:buChar char="•"/>
            </a:pPr>
            <a:r>
              <a:rPr lang="en-US" sz="2800">
                <a:solidFill>
                  <a:srgbClr val="292929"/>
                </a:solidFill>
              </a:rPr>
              <a:t>Used to audit models for Disparate impact</a:t>
            </a:r>
          </a:p>
          <a:p>
            <a:r>
              <a:rPr lang="en-US" sz="2800" b="1" i="0">
                <a:solidFill>
                  <a:srgbClr val="292929"/>
                </a:solidFill>
                <a:effectLst/>
              </a:rPr>
              <a:t>When to </a:t>
            </a:r>
            <a:r>
              <a:rPr lang="en-US" sz="2800" b="1">
                <a:solidFill>
                  <a:srgbClr val="292929"/>
                </a:solidFill>
              </a:rPr>
              <a:t>use Demographic Parity</a:t>
            </a:r>
          </a:p>
          <a:p>
            <a:pPr marL="457200" indent="-457200">
              <a:buFont typeface="Arial" panose="020B0604020202020204" pitchFamily="34" charset="0"/>
              <a:buChar char="•"/>
            </a:pPr>
            <a:r>
              <a:rPr lang="en-US" sz="2800">
                <a:solidFill>
                  <a:srgbClr val="292929"/>
                </a:solidFill>
              </a:rPr>
              <a:t>C</a:t>
            </a:r>
            <a:r>
              <a:rPr lang="en-US" sz="2800" i="0">
                <a:solidFill>
                  <a:srgbClr val="292929"/>
                </a:solidFill>
                <a:effectLst/>
              </a:rPr>
              <a:t>hange the state of our current world to improve it</a:t>
            </a:r>
            <a:endParaRPr lang="en-US" sz="2800">
              <a:solidFill>
                <a:srgbClr val="292929"/>
              </a:solidFill>
            </a:endParaRPr>
          </a:p>
          <a:p>
            <a:pPr marL="457200" indent="-457200">
              <a:buFont typeface="Arial" panose="020B0604020202020204" pitchFamily="34" charset="0"/>
              <a:buChar char="•"/>
            </a:pPr>
            <a:r>
              <a:rPr lang="en-US" sz="2800" i="0">
                <a:solidFill>
                  <a:srgbClr val="292929"/>
                </a:solidFill>
                <a:effectLst/>
              </a:rPr>
              <a:t>Remedy historical biases that may have affected the quality of our data</a:t>
            </a:r>
          </a:p>
          <a:p>
            <a:pPr marL="457200" indent="-457200" algn="l">
              <a:buFont typeface="Arial" panose="020B0604020202020204" pitchFamily="34" charset="0"/>
              <a:buChar char="•"/>
            </a:pPr>
            <a:r>
              <a:rPr lang="en-US" sz="2800" i="0">
                <a:solidFill>
                  <a:srgbClr val="292929"/>
                </a:solidFill>
                <a:effectLst/>
              </a:rPr>
              <a:t>Prevent the reinforcement of historical biases</a:t>
            </a:r>
            <a:endParaRPr lang="en-US" sz="2800"/>
          </a:p>
        </p:txBody>
      </p:sp>
      <p:graphicFrame>
        <p:nvGraphicFramePr>
          <p:cNvPr id="5" name="Table 5">
            <a:extLst>
              <a:ext uri="{FF2B5EF4-FFF2-40B4-BE49-F238E27FC236}">
                <a16:creationId xmlns:a16="http://schemas.microsoft.com/office/drawing/2014/main" id="{F87EB946-9DC2-49A6-B55B-97FF09BC0F73}"/>
              </a:ext>
            </a:extLst>
          </p:cNvPr>
          <p:cNvGraphicFramePr>
            <a:graphicFrameLocks noGrp="1"/>
          </p:cNvGraphicFramePr>
          <p:nvPr>
            <p:extLst>
              <p:ext uri="{D42A27DB-BD31-4B8C-83A1-F6EECF244321}">
                <p14:modId xmlns:p14="http://schemas.microsoft.com/office/powerpoint/2010/main" val="3211767006"/>
              </p:ext>
            </p:extLst>
          </p:nvPr>
        </p:nvGraphicFramePr>
        <p:xfrm>
          <a:off x="7741314" y="1630046"/>
          <a:ext cx="4450686" cy="2225040"/>
        </p:xfrm>
        <a:graphic>
          <a:graphicData uri="http://schemas.openxmlformats.org/drawingml/2006/table">
            <a:tbl>
              <a:tblPr firstRow="1" bandRow="1">
                <a:tableStyleId>{2D5ABB26-0587-4C30-8999-92F81FD0307C}</a:tableStyleId>
              </a:tblPr>
              <a:tblGrid>
                <a:gridCol w="1284406">
                  <a:extLst>
                    <a:ext uri="{9D8B030D-6E8A-4147-A177-3AD203B41FA5}">
                      <a16:colId xmlns:a16="http://schemas.microsoft.com/office/drawing/2014/main" val="1940962951"/>
                    </a:ext>
                  </a:extLst>
                </a:gridCol>
                <a:gridCol w="3166280">
                  <a:extLst>
                    <a:ext uri="{9D8B030D-6E8A-4147-A177-3AD203B41FA5}">
                      <a16:colId xmlns:a16="http://schemas.microsoft.com/office/drawing/2014/main" val="368157295"/>
                    </a:ext>
                  </a:extLst>
                </a:gridCol>
              </a:tblGrid>
              <a:tr h="370840">
                <a:tc>
                  <a:txBody>
                    <a:bodyPr/>
                    <a:lstStyle/>
                    <a:p>
                      <a:r>
                        <a:rPr lang="en-US" b="0">
                          <a:solidFill>
                            <a:srgbClr val="292929"/>
                          </a:solidFill>
                          <a:effectLst/>
                        </a:rPr>
                        <a:t>X ∈ Rᵈ</a:t>
                      </a:r>
                      <a:endParaRPr lang="en-US"/>
                    </a:p>
                  </a:txBody>
                  <a:tcPr>
                    <a:lnR w="12700" cap="flat" cmpd="sng" algn="ctr">
                      <a:solidFill>
                        <a:schemeClr val="tx1"/>
                      </a:solidFill>
                      <a:prstDash val="solid"/>
                      <a:round/>
                      <a:headEnd type="none" w="med" len="med"/>
                      <a:tailEnd type="none" w="med" len="med"/>
                    </a:lnR>
                  </a:tcPr>
                </a:tc>
                <a:tc>
                  <a:txBody>
                    <a:bodyPr/>
                    <a:lstStyle/>
                    <a:p>
                      <a:r>
                        <a:rPr lang="en-US"/>
                        <a:t>Non-protected Features</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01064164"/>
                  </a:ext>
                </a:extLst>
              </a:tr>
              <a:tr h="370840">
                <a:tc>
                  <a:txBody>
                    <a:bodyPr/>
                    <a:lstStyle/>
                    <a:p>
                      <a:r>
                        <a:rPr lang="en-US" b="0">
                          <a:solidFill>
                            <a:srgbClr val="292929"/>
                          </a:solidFill>
                          <a:effectLst/>
                        </a:rPr>
                        <a:t>A ∈ {0, 1}</a:t>
                      </a:r>
                      <a:endParaRPr lang="en-US"/>
                    </a:p>
                  </a:txBody>
                  <a:tcPr>
                    <a:lnR w="12700" cap="flat" cmpd="sng" algn="ctr">
                      <a:solidFill>
                        <a:schemeClr val="tx1"/>
                      </a:solidFill>
                      <a:prstDash val="solid"/>
                      <a:round/>
                      <a:headEnd type="none" w="med" len="med"/>
                      <a:tailEnd type="none" w="med" len="med"/>
                    </a:lnR>
                  </a:tcPr>
                </a:tc>
                <a:tc>
                  <a:txBody>
                    <a:bodyPr/>
                    <a:lstStyle/>
                    <a:p>
                      <a:r>
                        <a:rPr lang="en-US"/>
                        <a:t>A (binary) protected attribute</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93259183"/>
                  </a:ext>
                </a:extLst>
              </a:tr>
              <a:tr h="370840">
                <a:tc>
                  <a:txBody>
                    <a:bodyPr/>
                    <a:lstStyle/>
                    <a:p>
                      <a:r>
                        <a:rPr lang="en-US" b="0">
                          <a:solidFill>
                            <a:srgbClr val="292929"/>
                          </a:solidFill>
                          <a:effectLst/>
                        </a:rPr>
                        <a:t>C</a:t>
                      </a:r>
                      <a:endParaRPr lang="en-US"/>
                    </a:p>
                  </a:txBody>
                  <a:tcPr>
                    <a:lnR w="12700" cap="flat" cmpd="sng" algn="ctr">
                      <a:solidFill>
                        <a:schemeClr val="tx1"/>
                      </a:solidFill>
                      <a:prstDash val="solid"/>
                      <a:round/>
                      <a:headEnd type="none" w="med" len="med"/>
                      <a:tailEnd type="none" w="med" len="med"/>
                    </a:lnR>
                  </a:tcPr>
                </a:tc>
                <a:tc>
                  <a:txBody>
                    <a:bodyPr/>
                    <a:lstStyle/>
                    <a:p>
                      <a:r>
                        <a:rPr lang="en-US" b="0">
                          <a:solidFill>
                            <a:srgbClr val="292929"/>
                          </a:solidFill>
                          <a:effectLst/>
                        </a:rPr>
                        <a:t>Binary classifier: c(X,A) ∈ {0,1}</a:t>
                      </a:r>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61610474"/>
                  </a:ext>
                </a:extLst>
              </a:tr>
              <a:tr h="370840">
                <a:tc>
                  <a:txBody>
                    <a:bodyPr/>
                    <a:lstStyle/>
                    <a:p>
                      <a:r>
                        <a:rPr lang="en-US" b="0">
                          <a:solidFill>
                            <a:srgbClr val="292929"/>
                          </a:solidFill>
                          <a:effectLst/>
                        </a:rPr>
                        <a:t>Y ∈ {0, 1}</a:t>
                      </a:r>
                      <a:endParaRPr lang="en-US"/>
                    </a:p>
                  </a:txBody>
                  <a:tcPr>
                    <a:lnR w="12700" cap="flat" cmpd="sng" algn="ctr">
                      <a:solidFill>
                        <a:schemeClr val="tx1"/>
                      </a:solidFill>
                      <a:prstDash val="solid"/>
                      <a:round/>
                      <a:headEnd type="none" w="med" len="med"/>
                      <a:tailEnd type="none" w="med" len="med"/>
                    </a:lnR>
                  </a:tcPr>
                </a:tc>
                <a:tc>
                  <a:txBody>
                    <a:bodyPr/>
                    <a:lstStyle/>
                    <a:p>
                      <a:r>
                        <a:rPr lang="en-US"/>
                        <a:t>Target Variable</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58212161"/>
                  </a:ext>
                </a:extLst>
              </a:tr>
              <a:tr h="370840">
                <a:tc>
                  <a:txBody>
                    <a:bodyPr/>
                    <a:lstStyle/>
                    <a:p>
                      <a:r>
                        <a:rPr lang="en-US" sz="1800" b="0" kern="1200">
                          <a:solidFill>
                            <a:schemeClr val="dk1"/>
                          </a:solidFill>
                          <a:effectLst/>
                        </a:rPr>
                        <a:t>(X, A, Y) ~ D</a:t>
                      </a:r>
                      <a:endParaRPr lang="en-US"/>
                    </a:p>
                  </a:txBody>
                  <a:tcPr>
                    <a:lnR w="12700" cap="flat" cmpd="sng" algn="ctr">
                      <a:solidFill>
                        <a:schemeClr val="tx1"/>
                      </a:solidFill>
                      <a:prstDash val="solid"/>
                      <a:round/>
                      <a:headEnd type="none" w="med" len="med"/>
                      <a:tailEnd type="none" w="med" len="med"/>
                    </a:lnR>
                  </a:tcPr>
                </a:tc>
                <a:tc>
                  <a:txBody>
                    <a:bodyPr/>
                    <a:lstStyle/>
                    <a:p>
                      <a:r>
                        <a:rPr lang="en-US" sz="1800" b="0" kern="1200">
                          <a:solidFill>
                            <a:schemeClr val="dk1"/>
                          </a:solidFill>
                          <a:effectLst/>
                        </a:rPr>
                        <a:t>Underlying distribution D</a:t>
                      </a:r>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51863231"/>
                  </a:ext>
                </a:extLst>
              </a:tr>
              <a:tr h="370840">
                <a:tc>
                  <a:txBody>
                    <a:bodyPr/>
                    <a:lstStyle/>
                    <a:p>
                      <a:r>
                        <a:rPr lang="pt-BR" sz="1800" b="0" kern="1200">
                          <a:solidFill>
                            <a:schemeClr val="dk1"/>
                          </a:solidFill>
                          <a:effectLst/>
                        </a:rPr>
                        <a:t>P₀ [c]</a:t>
                      </a:r>
                      <a:endParaRPr lang="en-US"/>
                    </a:p>
                  </a:txBody>
                  <a:tcPr>
                    <a:lnR w="12700" cap="flat" cmpd="sng" algn="ctr">
                      <a:solidFill>
                        <a:schemeClr val="tx1"/>
                      </a:solidFill>
                      <a:prstDash val="solid"/>
                      <a:round/>
                      <a:headEnd type="none" w="med" len="med"/>
                      <a:tailEnd type="none" w="med" len="med"/>
                    </a:lnR>
                  </a:tcPr>
                </a:tc>
                <a:tc>
                  <a:txBody>
                    <a:bodyPr/>
                    <a:lstStyle/>
                    <a:p>
                      <a:r>
                        <a:rPr lang="pt-BR" sz="1800" b="0" kern="1200">
                          <a:solidFill>
                            <a:schemeClr val="dk1"/>
                          </a:solidFill>
                          <a:effectLst/>
                        </a:rPr>
                        <a:t>P [c | A= 0]</a:t>
                      </a:r>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17220075"/>
                  </a:ext>
                </a:extLst>
              </a:tr>
            </a:tbl>
          </a:graphicData>
        </a:graphic>
      </p:graphicFrame>
      <p:sp>
        <p:nvSpPr>
          <p:cNvPr id="3" name="TextBox 2">
            <a:extLst>
              <a:ext uri="{FF2B5EF4-FFF2-40B4-BE49-F238E27FC236}">
                <a16:creationId xmlns:a16="http://schemas.microsoft.com/office/drawing/2014/main" id="{FA519494-A863-4E23-A295-08A664323A1C}"/>
              </a:ext>
            </a:extLst>
          </p:cNvPr>
          <p:cNvSpPr txBox="1"/>
          <p:nvPr/>
        </p:nvSpPr>
        <p:spPr>
          <a:xfrm>
            <a:off x="7741314" y="1216948"/>
            <a:ext cx="1127168" cy="400110"/>
          </a:xfrm>
          <a:prstGeom prst="rect">
            <a:avLst/>
          </a:prstGeom>
          <a:noFill/>
        </p:spPr>
        <p:txBody>
          <a:bodyPr wrap="none" rtlCol="0">
            <a:spAutoFit/>
          </a:bodyPr>
          <a:lstStyle/>
          <a:p>
            <a:r>
              <a:rPr lang="en-US" sz="2000" b="1"/>
              <a:t>Notation</a:t>
            </a:r>
          </a:p>
        </p:txBody>
      </p:sp>
      <p:sp>
        <p:nvSpPr>
          <p:cNvPr id="7" name="TextBox 6">
            <a:extLst>
              <a:ext uri="{FF2B5EF4-FFF2-40B4-BE49-F238E27FC236}">
                <a16:creationId xmlns:a16="http://schemas.microsoft.com/office/drawing/2014/main" id="{40CC6856-F89B-4B98-AEF8-ED232DF3B239}"/>
              </a:ext>
            </a:extLst>
          </p:cNvPr>
          <p:cNvSpPr txBox="1"/>
          <p:nvPr/>
        </p:nvSpPr>
        <p:spPr>
          <a:xfrm>
            <a:off x="7741314" y="4068129"/>
            <a:ext cx="3295934" cy="1477328"/>
          </a:xfrm>
          <a:prstGeom prst="rect">
            <a:avLst/>
          </a:prstGeom>
          <a:noFill/>
        </p:spPr>
        <p:txBody>
          <a:bodyPr wrap="square">
            <a:spAutoFit/>
          </a:bodyPr>
          <a:lstStyle/>
          <a:p>
            <a:r>
              <a:rPr lang="en-US" b="1" i="0">
                <a:solidFill>
                  <a:srgbClr val="292929"/>
                </a:solidFill>
                <a:effectLst/>
                <a:latin typeface="Charter"/>
              </a:rPr>
              <a:t>Formulation</a:t>
            </a:r>
          </a:p>
          <a:p>
            <a:r>
              <a:rPr lang="en-US" b="0" i="0">
                <a:solidFill>
                  <a:srgbClr val="292929"/>
                </a:solidFill>
                <a:effectLst/>
                <a:latin typeface="charter"/>
              </a:rPr>
              <a:t>P₀ [C = c] = P₁ [C = c] ∀ c ∈ {0,1}</a:t>
            </a:r>
          </a:p>
          <a:p>
            <a:endParaRPr lang="en-US">
              <a:solidFill>
                <a:srgbClr val="292929"/>
              </a:solidFill>
              <a:latin typeface="charter"/>
            </a:endParaRPr>
          </a:p>
          <a:p>
            <a:r>
              <a:rPr lang="en-US" b="1" i="0">
                <a:solidFill>
                  <a:srgbClr val="292929"/>
                </a:solidFill>
                <a:effectLst/>
                <a:latin typeface="Charter"/>
              </a:rPr>
              <a:t>Alternate Nomenclature</a:t>
            </a:r>
          </a:p>
          <a:p>
            <a:r>
              <a:rPr lang="en-US" b="0" i="0">
                <a:solidFill>
                  <a:srgbClr val="292929"/>
                </a:solidFill>
                <a:effectLst/>
                <a:latin typeface="charter"/>
              </a:rPr>
              <a:t>Independence, Statistical Parity</a:t>
            </a:r>
          </a:p>
        </p:txBody>
      </p:sp>
      <p:pic>
        <p:nvPicPr>
          <p:cNvPr id="8" name="Picture 7">
            <a:extLst>
              <a:ext uri="{FF2B5EF4-FFF2-40B4-BE49-F238E27FC236}">
                <a16:creationId xmlns:a16="http://schemas.microsoft.com/office/drawing/2014/main" id="{B3F031D3-9753-4867-94FF-612C6F5F4387}"/>
              </a:ext>
            </a:extLst>
          </p:cNvPr>
          <p:cNvPicPr>
            <a:picLocks noChangeAspect="1"/>
          </p:cNvPicPr>
          <p:nvPr/>
        </p:nvPicPr>
        <p:blipFill>
          <a:blip r:embed="rId2"/>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2290682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0FF2F-3A8D-4651-9AB7-2A35A5245489}"/>
              </a:ext>
            </a:extLst>
          </p:cNvPr>
          <p:cNvSpPr>
            <a:spLocks noGrp="1"/>
          </p:cNvSpPr>
          <p:nvPr>
            <p:ph type="title"/>
          </p:nvPr>
        </p:nvSpPr>
        <p:spPr/>
        <p:txBody>
          <a:bodyPr/>
          <a:lstStyle/>
          <a:p>
            <a:r>
              <a:rPr lang="en-US"/>
              <a:t>Equalized Odds</a:t>
            </a:r>
          </a:p>
        </p:txBody>
      </p:sp>
      <p:sp>
        <p:nvSpPr>
          <p:cNvPr id="4" name="TextBox 3">
            <a:extLst>
              <a:ext uri="{FF2B5EF4-FFF2-40B4-BE49-F238E27FC236}">
                <a16:creationId xmlns:a16="http://schemas.microsoft.com/office/drawing/2014/main" id="{3BE8A0DA-F7EA-4F61-8040-B952EFAEB62F}"/>
              </a:ext>
            </a:extLst>
          </p:cNvPr>
          <p:cNvSpPr txBox="1"/>
          <p:nvPr/>
        </p:nvSpPr>
        <p:spPr>
          <a:xfrm>
            <a:off x="563345" y="1289200"/>
            <a:ext cx="6913780" cy="5262979"/>
          </a:xfrm>
          <a:prstGeom prst="rect">
            <a:avLst/>
          </a:prstGeom>
          <a:noFill/>
        </p:spPr>
        <p:txBody>
          <a:bodyPr wrap="square" lIns="91440" tIns="45720" rIns="91440" bIns="45720" anchor="t">
            <a:spAutoFit/>
          </a:bodyPr>
          <a:lstStyle/>
          <a:p>
            <a:pPr algn="l"/>
            <a:r>
              <a:rPr lang="es-ES" sz="2800" b="1" i="0" dirty="0" err="1">
                <a:solidFill>
                  <a:srgbClr val="292929"/>
                </a:solidFill>
                <a:effectLst/>
                <a:latin typeface="Calibri"/>
                <a:cs typeface="Calibri"/>
              </a:rPr>
              <a:t>Formulation</a:t>
            </a:r>
            <a:endParaRPr lang="es-ES" sz="2800" b="1" i="0">
              <a:solidFill>
                <a:srgbClr val="292929"/>
              </a:solidFill>
              <a:effectLst/>
              <a:latin typeface="Calibri"/>
              <a:cs typeface="Calibri"/>
            </a:endParaRPr>
          </a:p>
          <a:p>
            <a:pPr marL="457200" indent="-457200" algn="l">
              <a:buFont typeface="Arial" panose="020B0604020202020204" pitchFamily="34" charset="0"/>
              <a:buChar char="•"/>
            </a:pPr>
            <a:r>
              <a:rPr lang="es-ES" sz="2800" i="0" dirty="0">
                <a:solidFill>
                  <a:srgbClr val="292929"/>
                </a:solidFill>
                <a:effectLst/>
                <a:latin typeface="Calibri"/>
                <a:cs typeface="Calibri"/>
              </a:rPr>
              <a:t>C </a:t>
            </a:r>
            <a:r>
              <a:rPr lang="es-ES" sz="2800" i="0" dirty="0" err="1">
                <a:solidFill>
                  <a:srgbClr val="292929"/>
                </a:solidFill>
                <a:effectLst/>
                <a:latin typeface="Calibri"/>
                <a:cs typeface="Calibri"/>
              </a:rPr>
              <a:t>is</a:t>
            </a:r>
            <a:r>
              <a:rPr lang="es-ES" sz="2800" i="0" dirty="0">
                <a:solidFill>
                  <a:srgbClr val="292929"/>
                </a:solidFill>
                <a:effectLst/>
                <a:latin typeface="Calibri"/>
                <a:cs typeface="Calibri"/>
              </a:rPr>
              <a:t> </a:t>
            </a:r>
            <a:r>
              <a:rPr lang="es-ES" sz="2800" i="0" dirty="0" err="1">
                <a:solidFill>
                  <a:srgbClr val="292929"/>
                </a:solidFill>
                <a:effectLst/>
                <a:latin typeface="Calibri"/>
                <a:cs typeface="Calibri"/>
              </a:rPr>
              <a:t>independent</a:t>
            </a:r>
            <a:r>
              <a:rPr lang="es-ES" sz="2800" i="0" dirty="0">
                <a:solidFill>
                  <a:srgbClr val="292929"/>
                </a:solidFill>
                <a:effectLst/>
                <a:latin typeface="Calibri"/>
                <a:cs typeface="Calibri"/>
              </a:rPr>
              <a:t> </a:t>
            </a:r>
            <a:r>
              <a:rPr lang="es-ES" sz="2800" i="0" dirty="0" err="1">
                <a:solidFill>
                  <a:srgbClr val="292929"/>
                </a:solidFill>
                <a:effectLst/>
                <a:latin typeface="Calibri"/>
                <a:cs typeface="Calibri"/>
              </a:rPr>
              <a:t>of</a:t>
            </a:r>
            <a:r>
              <a:rPr lang="es-ES" sz="2800" i="0" dirty="0">
                <a:solidFill>
                  <a:srgbClr val="292929"/>
                </a:solidFill>
                <a:effectLst/>
                <a:latin typeface="Calibri"/>
                <a:cs typeface="Calibri"/>
              </a:rPr>
              <a:t> A </a:t>
            </a:r>
            <a:r>
              <a:rPr lang="es-ES" sz="2800" i="0" dirty="0" err="1">
                <a:solidFill>
                  <a:srgbClr val="292929"/>
                </a:solidFill>
                <a:effectLst/>
                <a:latin typeface="Calibri"/>
                <a:cs typeface="Calibri"/>
              </a:rPr>
              <a:t>conditional</a:t>
            </a:r>
            <a:r>
              <a:rPr lang="es-ES" sz="2800" i="0" dirty="0">
                <a:solidFill>
                  <a:srgbClr val="292929"/>
                </a:solidFill>
                <a:effectLst/>
                <a:latin typeface="Calibri"/>
                <a:cs typeface="Calibri"/>
              </a:rPr>
              <a:t> </a:t>
            </a:r>
            <a:r>
              <a:rPr lang="es-ES" sz="2800" i="0" dirty="0" err="1">
                <a:solidFill>
                  <a:srgbClr val="292929"/>
                </a:solidFill>
                <a:effectLst/>
                <a:latin typeface="Calibri"/>
                <a:cs typeface="Calibri"/>
              </a:rPr>
              <a:t>on</a:t>
            </a:r>
            <a:r>
              <a:rPr lang="es-ES" sz="2800" i="0" dirty="0">
                <a:solidFill>
                  <a:srgbClr val="292929"/>
                </a:solidFill>
                <a:effectLst/>
                <a:latin typeface="Calibri"/>
                <a:cs typeface="Calibri"/>
              </a:rPr>
              <a:t> Y:</a:t>
            </a:r>
          </a:p>
          <a:p>
            <a:pPr marL="457200" indent="-457200" algn="l">
              <a:buFont typeface="Arial" panose="020B0604020202020204" pitchFamily="34" charset="0"/>
              <a:buChar char="•"/>
            </a:pPr>
            <a:r>
              <a:rPr lang="en-US" sz="2800" dirty="0">
                <a:solidFill>
                  <a:srgbClr val="292929"/>
                </a:solidFill>
                <a:latin typeface="Calibri"/>
                <a:cs typeface="Calibri"/>
              </a:rPr>
              <a:t>Since the definition is restrictive </a:t>
            </a:r>
            <a:r>
              <a:rPr lang="en-US" sz="2800" i="0" dirty="0">
                <a:solidFill>
                  <a:srgbClr val="292929"/>
                </a:solidFill>
                <a:effectLst/>
                <a:latin typeface="Calibri"/>
                <a:cs typeface="Calibri"/>
              </a:rPr>
              <a:t>the following relaxed version is often used</a:t>
            </a:r>
          </a:p>
          <a:p>
            <a:pPr marL="457200" indent="-457200" algn="l">
              <a:buFont typeface="Arial" panose="020B0604020202020204" pitchFamily="34" charset="0"/>
              <a:buChar char="•"/>
            </a:pPr>
            <a:r>
              <a:rPr lang="en-US" sz="2800" i="0" dirty="0">
                <a:solidFill>
                  <a:srgbClr val="292929"/>
                </a:solidFill>
                <a:effectLst/>
                <a:latin typeface="Calibri"/>
                <a:cs typeface="Calibri"/>
              </a:rPr>
              <a:t>P₀ [C = 1| Y = 1] = P₁ [C = 1| Y = 1] which is called Equality of Opportunity</a:t>
            </a:r>
            <a:endParaRPr lang="en-US" sz="2800" dirty="0">
              <a:solidFill>
                <a:srgbClr val="292929"/>
              </a:solidFill>
              <a:latin typeface="Calibri"/>
              <a:cs typeface="Calibri"/>
            </a:endParaRPr>
          </a:p>
          <a:p>
            <a:pPr algn="l"/>
            <a:r>
              <a:rPr lang="en-US" sz="2800" b="1" dirty="0">
                <a:solidFill>
                  <a:srgbClr val="292929"/>
                </a:solidFill>
                <a:latin typeface="Calibri"/>
                <a:cs typeface="Calibri"/>
              </a:rPr>
              <a:t>When to use Equalized Odds</a:t>
            </a:r>
          </a:p>
          <a:p>
            <a:pPr marL="457200" indent="-457200" algn="l">
              <a:buFont typeface="Arial" panose="020B0604020202020204" pitchFamily="34" charset="0"/>
              <a:buChar char="•"/>
            </a:pPr>
            <a:r>
              <a:rPr lang="en-US" sz="2800" dirty="0"/>
              <a:t>When ensuring that accuracy is equally high in all demographics even punishing models that perform well only on the majority</a:t>
            </a:r>
            <a:endParaRPr lang="en-US" sz="2800" b="1" dirty="0">
              <a:solidFill>
                <a:srgbClr val="292929"/>
              </a:solidFill>
              <a:latin typeface="Charter"/>
            </a:endParaRPr>
          </a:p>
          <a:p>
            <a:pPr marL="457200" indent="-457200" algn="l">
              <a:buFont typeface="Arial" panose="020B0604020202020204" pitchFamily="34" charset="0"/>
              <a:buChar char="•"/>
            </a:pPr>
            <a:endParaRPr lang="en-US" sz="2800"/>
          </a:p>
        </p:txBody>
      </p:sp>
      <p:graphicFrame>
        <p:nvGraphicFramePr>
          <p:cNvPr id="5" name="Table 5">
            <a:extLst>
              <a:ext uri="{FF2B5EF4-FFF2-40B4-BE49-F238E27FC236}">
                <a16:creationId xmlns:a16="http://schemas.microsoft.com/office/drawing/2014/main" id="{F87EB946-9DC2-49A6-B55B-97FF09BC0F73}"/>
              </a:ext>
            </a:extLst>
          </p:cNvPr>
          <p:cNvGraphicFramePr>
            <a:graphicFrameLocks noGrp="1"/>
          </p:cNvGraphicFramePr>
          <p:nvPr/>
        </p:nvGraphicFramePr>
        <p:xfrm>
          <a:off x="7741314" y="1630046"/>
          <a:ext cx="4450686" cy="2225040"/>
        </p:xfrm>
        <a:graphic>
          <a:graphicData uri="http://schemas.openxmlformats.org/drawingml/2006/table">
            <a:tbl>
              <a:tblPr firstRow="1" bandRow="1">
                <a:tableStyleId>{2D5ABB26-0587-4C30-8999-92F81FD0307C}</a:tableStyleId>
              </a:tblPr>
              <a:tblGrid>
                <a:gridCol w="1284406">
                  <a:extLst>
                    <a:ext uri="{9D8B030D-6E8A-4147-A177-3AD203B41FA5}">
                      <a16:colId xmlns:a16="http://schemas.microsoft.com/office/drawing/2014/main" val="1940962951"/>
                    </a:ext>
                  </a:extLst>
                </a:gridCol>
                <a:gridCol w="3166280">
                  <a:extLst>
                    <a:ext uri="{9D8B030D-6E8A-4147-A177-3AD203B41FA5}">
                      <a16:colId xmlns:a16="http://schemas.microsoft.com/office/drawing/2014/main" val="368157295"/>
                    </a:ext>
                  </a:extLst>
                </a:gridCol>
              </a:tblGrid>
              <a:tr h="370840">
                <a:tc>
                  <a:txBody>
                    <a:bodyPr/>
                    <a:lstStyle/>
                    <a:p>
                      <a:r>
                        <a:rPr lang="en-US" b="0">
                          <a:solidFill>
                            <a:srgbClr val="292929"/>
                          </a:solidFill>
                          <a:effectLst/>
                        </a:rPr>
                        <a:t>X ∈ Rᵈ</a:t>
                      </a:r>
                      <a:endParaRPr lang="en-US"/>
                    </a:p>
                  </a:txBody>
                  <a:tcPr>
                    <a:lnR w="12700" cap="flat" cmpd="sng" algn="ctr">
                      <a:solidFill>
                        <a:schemeClr val="tx1"/>
                      </a:solidFill>
                      <a:prstDash val="solid"/>
                      <a:round/>
                      <a:headEnd type="none" w="med" len="med"/>
                      <a:tailEnd type="none" w="med" len="med"/>
                    </a:lnR>
                  </a:tcPr>
                </a:tc>
                <a:tc>
                  <a:txBody>
                    <a:bodyPr/>
                    <a:lstStyle/>
                    <a:p>
                      <a:r>
                        <a:rPr lang="en-US"/>
                        <a:t>Non-protected Features</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01064164"/>
                  </a:ext>
                </a:extLst>
              </a:tr>
              <a:tr h="370840">
                <a:tc>
                  <a:txBody>
                    <a:bodyPr/>
                    <a:lstStyle/>
                    <a:p>
                      <a:r>
                        <a:rPr lang="en-US" b="0">
                          <a:solidFill>
                            <a:srgbClr val="292929"/>
                          </a:solidFill>
                          <a:effectLst/>
                        </a:rPr>
                        <a:t>A ∈ {0, 1}</a:t>
                      </a:r>
                      <a:endParaRPr lang="en-US"/>
                    </a:p>
                  </a:txBody>
                  <a:tcPr>
                    <a:lnR w="12700" cap="flat" cmpd="sng" algn="ctr">
                      <a:solidFill>
                        <a:schemeClr val="tx1"/>
                      </a:solidFill>
                      <a:prstDash val="solid"/>
                      <a:round/>
                      <a:headEnd type="none" w="med" len="med"/>
                      <a:tailEnd type="none" w="med" len="med"/>
                    </a:lnR>
                  </a:tcPr>
                </a:tc>
                <a:tc>
                  <a:txBody>
                    <a:bodyPr/>
                    <a:lstStyle/>
                    <a:p>
                      <a:r>
                        <a:rPr lang="en-US"/>
                        <a:t>A (binary) protected attribute</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93259183"/>
                  </a:ext>
                </a:extLst>
              </a:tr>
              <a:tr h="370840">
                <a:tc>
                  <a:txBody>
                    <a:bodyPr/>
                    <a:lstStyle/>
                    <a:p>
                      <a:r>
                        <a:rPr lang="en-US" b="0">
                          <a:solidFill>
                            <a:srgbClr val="292929"/>
                          </a:solidFill>
                          <a:effectLst/>
                        </a:rPr>
                        <a:t>C</a:t>
                      </a:r>
                      <a:endParaRPr lang="en-US"/>
                    </a:p>
                  </a:txBody>
                  <a:tcPr>
                    <a:lnR w="12700" cap="flat" cmpd="sng" algn="ctr">
                      <a:solidFill>
                        <a:schemeClr val="tx1"/>
                      </a:solidFill>
                      <a:prstDash val="solid"/>
                      <a:round/>
                      <a:headEnd type="none" w="med" len="med"/>
                      <a:tailEnd type="none" w="med" len="med"/>
                    </a:lnR>
                  </a:tcPr>
                </a:tc>
                <a:tc>
                  <a:txBody>
                    <a:bodyPr/>
                    <a:lstStyle/>
                    <a:p>
                      <a:r>
                        <a:rPr lang="en-US" b="0">
                          <a:solidFill>
                            <a:srgbClr val="292929"/>
                          </a:solidFill>
                          <a:effectLst/>
                        </a:rPr>
                        <a:t>Binary classifier: c(X,A) ∈ {0,1}</a:t>
                      </a:r>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61610474"/>
                  </a:ext>
                </a:extLst>
              </a:tr>
              <a:tr h="370840">
                <a:tc>
                  <a:txBody>
                    <a:bodyPr/>
                    <a:lstStyle/>
                    <a:p>
                      <a:r>
                        <a:rPr lang="en-US" b="0">
                          <a:solidFill>
                            <a:srgbClr val="292929"/>
                          </a:solidFill>
                          <a:effectLst/>
                        </a:rPr>
                        <a:t>Y ∈ {0, 1}</a:t>
                      </a:r>
                      <a:endParaRPr lang="en-US"/>
                    </a:p>
                  </a:txBody>
                  <a:tcPr>
                    <a:lnR w="12700" cap="flat" cmpd="sng" algn="ctr">
                      <a:solidFill>
                        <a:schemeClr val="tx1"/>
                      </a:solidFill>
                      <a:prstDash val="solid"/>
                      <a:round/>
                      <a:headEnd type="none" w="med" len="med"/>
                      <a:tailEnd type="none" w="med" len="med"/>
                    </a:lnR>
                  </a:tcPr>
                </a:tc>
                <a:tc>
                  <a:txBody>
                    <a:bodyPr/>
                    <a:lstStyle/>
                    <a:p>
                      <a:r>
                        <a:rPr lang="en-US"/>
                        <a:t>Target Variable</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58212161"/>
                  </a:ext>
                </a:extLst>
              </a:tr>
              <a:tr h="370840">
                <a:tc>
                  <a:txBody>
                    <a:bodyPr/>
                    <a:lstStyle/>
                    <a:p>
                      <a:r>
                        <a:rPr lang="en-US" sz="1800" b="0" kern="1200">
                          <a:solidFill>
                            <a:schemeClr val="dk1"/>
                          </a:solidFill>
                          <a:effectLst/>
                        </a:rPr>
                        <a:t>(X, A, Y) ~ D</a:t>
                      </a:r>
                      <a:endParaRPr lang="en-US"/>
                    </a:p>
                  </a:txBody>
                  <a:tcPr>
                    <a:lnR w="12700" cap="flat" cmpd="sng" algn="ctr">
                      <a:solidFill>
                        <a:schemeClr val="tx1"/>
                      </a:solidFill>
                      <a:prstDash val="solid"/>
                      <a:round/>
                      <a:headEnd type="none" w="med" len="med"/>
                      <a:tailEnd type="none" w="med" len="med"/>
                    </a:lnR>
                  </a:tcPr>
                </a:tc>
                <a:tc>
                  <a:txBody>
                    <a:bodyPr/>
                    <a:lstStyle/>
                    <a:p>
                      <a:r>
                        <a:rPr lang="en-US" sz="1800" b="0" kern="1200">
                          <a:solidFill>
                            <a:schemeClr val="dk1"/>
                          </a:solidFill>
                          <a:effectLst/>
                        </a:rPr>
                        <a:t>Underlying distribution D</a:t>
                      </a:r>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51863231"/>
                  </a:ext>
                </a:extLst>
              </a:tr>
              <a:tr h="370840">
                <a:tc>
                  <a:txBody>
                    <a:bodyPr/>
                    <a:lstStyle/>
                    <a:p>
                      <a:r>
                        <a:rPr lang="pt-BR" sz="1800" b="0" kern="1200">
                          <a:solidFill>
                            <a:schemeClr val="dk1"/>
                          </a:solidFill>
                          <a:effectLst/>
                        </a:rPr>
                        <a:t>P₀ [c]</a:t>
                      </a:r>
                      <a:endParaRPr lang="en-US"/>
                    </a:p>
                  </a:txBody>
                  <a:tcPr>
                    <a:lnR w="12700" cap="flat" cmpd="sng" algn="ctr">
                      <a:solidFill>
                        <a:schemeClr val="tx1"/>
                      </a:solidFill>
                      <a:prstDash val="solid"/>
                      <a:round/>
                      <a:headEnd type="none" w="med" len="med"/>
                      <a:tailEnd type="none" w="med" len="med"/>
                    </a:lnR>
                  </a:tcPr>
                </a:tc>
                <a:tc>
                  <a:txBody>
                    <a:bodyPr/>
                    <a:lstStyle/>
                    <a:p>
                      <a:r>
                        <a:rPr lang="pt-BR" sz="1800" b="0" kern="1200">
                          <a:solidFill>
                            <a:schemeClr val="dk1"/>
                          </a:solidFill>
                          <a:effectLst/>
                        </a:rPr>
                        <a:t>P [c | A= 0]</a:t>
                      </a:r>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17220075"/>
                  </a:ext>
                </a:extLst>
              </a:tr>
            </a:tbl>
          </a:graphicData>
        </a:graphic>
      </p:graphicFrame>
      <p:sp>
        <p:nvSpPr>
          <p:cNvPr id="3" name="TextBox 2">
            <a:extLst>
              <a:ext uri="{FF2B5EF4-FFF2-40B4-BE49-F238E27FC236}">
                <a16:creationId xmlns:a16="http://schemas.microsoft.com/office/drawing/2014/main" id="{FA519494-A863-4E23-A295-08A664323A1C}"/>
              </a:ext>
            </a:extLst>
          </p:cNvPr>
          <p:cNvSpPr txBox="1"/>
          <p:nvPr/>
        </p:nvSpPr>
        <p:spPr>
          <a:xfrm>
            <a:off x="7741314" y="1216948"/>
            <a:ext cx="1127168" cy="400110"/>
          </a:xfrm>
          <a:prstGeom prst="rect">
            <a:avLst/>
          </a:prstGeom>
          <a:noFill/>
        </p:spPr>
        <p:txBody>
          <a:bodyPr wrap="none" rtlCol="0">
            <a:spAutoFit/>
          </a:bodyPr>
          <a:lstStyle/>
          <a:p>
            <a:r>
              <a:rPr lang="en-US" sz="2000" b="1"/>
              <a:t>Notation</a:t>
            </a:r>
          </a:p>
        </p:txBody>
      </p:sp>
      <p:sp>
        <p:nvSpPr>
          <p:cNvPr id="7" name="TextBox 6">
            <a:extLst>
              <a:ext uri="{FF2B5EF4-FFF2-40B4-BE49-F238E27FC236}">
                <a16:creationId xmlns:a16="http://schemas.microsoft.com/office/drawing/2014/main" id="{40CC6856-F89B-4B98-AEF8-ED232DF3B239}"/>
              </a:ext>
            </a:extLst>
          </p:cNvPr>
          <p:cNvSpPr txBox="1"/>
          <p:nvPr/>
        </p:nvSpPr>
        <p:spPr>
          <a:xfrm>
            <a:off x="7741313" y="4068129"/>
            <a:ext cx="3887341" cy="1477328"/>
          </a:xfrm>
          <a:prstGeom prst="rect">
            <a:avLst/>
          </a:prstGeom>
          <a:noFill/>
        </p:spPr>
        <p:txBody>
          <a:bodyPr wrap="square">
            <a:spAutoFit/>
          </a:bodyPr>
          <a:lstStyle/>
          <a:p>
            <a:r>
              <a:rPr lang="en-US" b="1" i="0">
                <a:solidFill>
                  <a:srgbClr val="292929"/>
                </a:solidFill>
                <a:effectLst/>
                <a:latin typeface="Charter"/>
              </a:rPr>
              <a:t>Formulation</a:t>
            </a:r>
          </a:p>
          <a:p>
            <a:pPr algn="l"/>
            <a:r>
              <a:rPr lang="es-ES" sz="1800" b="0" i="0">
                <a:solidFill>
                  <a:srgbClr val="292929"/>
                </a:solidFill>
                <a:effectLst/>
                <a:latin typeface="charter"/>
              </a:rPr>
              <a:t>P₀ [C = r | Y = y] = P₁ [C = r | Y = y] ∀ r, y</a:t>
            </a:r>
            <a:endParaRPr lang="en-US">
              <a:solidFill>
                <a:srgbClr val="292929"/>
              </a:solidFill>
              <a:latin typeface="charter"/>
            </a:endParaRPr>
          </a:p>
          <a:p>
            <a:br>
              <a:rPr lang="en-US" b="1" i="0">
                <a:solidFill>
                  <a:srgbClr val="292929"/>
                </a:solidFill>
                <a:effectLst/>
                <a:latin typeface="Charter"/>
              </a:rPr>
            </a:br>
            <a:r>
              <a:rPr lang="en-US" b="1" i="0">
                <a:solidFill>
                  <a:srgbClr val="292929"/>
                </a:solidFill>
                <a:effectLst/>
                <a:latin typeface="Charter"/>
              </a:rPr>
              <a:t>Alternate Nomenclature</a:t>
            </a:r>
          </a:p>
          <a:p>
            <a:r>
              <a:rPr lang="en-US" sz="1800" b="0" i="0">
                <a:solidFill>
                  <a:srgbClr val="292929"/>
                </a:solidFill>
                <a:effectLst/>
                <a:latin typeface="charter"/>
              </a:rPr>
              <a:t>Separation, Positive Rate Parity</a:t>
            </a:r>
            <a:endParaRPr lang="en-US" b="0" i="0">
              <a:solidFill>
                <a:srgbClr val="292929"/>
              </a:solidFill>
              <a:effectLst/>
              <a:latin typeface="charter"/>
            </a:endParaRPr>
          </a:p>
        </p:txBody>
      </p:sp>
      <p:pic>
        <p:nvPicPr>
          <p:cNvPr id="8" name="Picture 7">
            <a:extLst>
              <a:ext uri="{FF2B5EF4-FFF2-40B4-BE49-F238E27FC236}">
                <a16:creationId xmlns:a16="http://schemas.microsoft.com/office/drawing/2014/main" id="{1A13445D-5C31-4E45-A3B2-92A115FCAAFE}"/>
              </a:ext>
            </a:extLst>
          </p:cNvPr>
          <p:cNvPicPr>
            <a:picLocks noChangeAspect="1"/>
          </p:cNvPicPr>
          <p:nvPr/>
        </p:nvPicPr>
        <p:blipFill>
          <a:blip r:embed="rId2"/>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1375340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0FF2F-3A8D-4651-9AB7-2A35A5245489}"/>
              </a:ext>
            </a:extLst>
          </p:cNvPr>
          <p:cNvSpPr>
            <a:spLocks noGrp="1"/>
          </p:cNvSpPr>
          <p:nvPr>
            <p:ph type="title"/>
          </p:nvPr>
        </p:nvSpPr>
        <p:spPr/>
        <p:txBody>
          <a:bodyPr/>
          <a:lstStyle/>
          <a:p>
            <a:r>
              <a:rPr lang="en-US"/>
              <a:t>Predictive Rate Parity</a:t>
            </a:r>
          </a:p>
        </p:txBody>
      </p:sp>
      <p:sp>
        <p:nvSpPr>
          <p:cNvPr id="4" name="TextBox 3">
            <a:extLst>
              <a:ext uri="{FF2B5EF4-FFF2-40B4-BE49-F238E27FC236}">
                <a16:creationId xmlns:a16="http://schemas.microsoft.com/office/drawing/2014/main" id="{3BE8A0DA-F7EA-4F61-8040-B952EFAEB62F}"/>
              </a:ext>
            </a:extLst>
          </p:cNvPr>
          <p:cNvSpPr txBox="1"/>
          <p:nvPr/>
        </p:nvSpPr>
        <p:spPr>
          <a:xfrm>
            <a:off x="563345" y="1289200"/>
            <a:ext cx="6913780" cy="4832092"/>
          </a:xfrm>
          <a:prstGeom prst="rect">
            <a:avLst/>
          </a:prstGeom>
          <a:noFill/>
        </p:spPr>
        <p:txBody>
          <a:bodyPr wrap="square" lIns="91440" tIns="45720" rIns="91440" bIns="45720" anchor="t">
            <a:spAutoFit/>
          </a:bodyPr>
          <a:lstStyle/>
          <a:p>
            <a:r>
              <a:rPr lang="en-US" sz="2800" b="1" dirty="0">
                <a:solidFill>
                  <a:srgbClr val="292929"/>
                </a:solidFill>
              </a:rPr>
              <a:t>Foundation</a:t>
            </a:r>
            <a:endParaRPr lang="en-US" sz="2800" b="1" dirty="0">
              <a:solidFill>
                <a:srgbClr val="292929"/>
              </a:solidFill>
              <a:cs typeface="Calibri"/>
            </a:endParaRPr>
          </a:p>
          <a:p>
            <a:pPr marL="457200" indent="-457200" algn="l">
              <a:buFont typeface="Arial" panose="020B0604020202020204" pitchFamily="34" charset="0"/>
              <a:buChar char="•"/>
            </a:pPr>
            <a:r>
              <a:rPr lang="en-US" sz="2800" b="0" i="0" dirty="0">
                <a:solidFill>
                  <a:srgbClr val="292929"/>
                </a:solidFill>
                <a:effectLst/>
                <a:latin typeface="Calibri"/>
                <a:cs typeface="Calibri"/>
              </a:rPr>
              <a:t>Y is independent of A conditional on C:</a:t>
            </a:r>
          </a:p>
          <a:p>
            <a:pPr marL="457200" indent="-457200" algn="l">
              <a:buFont typeface="Arial" panose="020B0604020202020204" pitchFamily="34" charset="0"/>
              <a:buChar char="•"/>
            </a:pPr>
            <a:r>
              <a:rPr lang="en-US" sz="2800" b="0" i="0" dirty="0">
                <a:solidFill>
                  <a:srgbClr val="292929"/>
                </a:solidFill>
                <a:effectLst/>
                <a:latin typeface="Calibri"/>
                <a:cs typeface="Calibri"/>
              </a:rPr>
              <a:t>This is equivalent to satisfying both</a:t>
            </a:r>
          </a:p>
          <a:p>
            <a:pPr lvl="1"/>
            <a:r>
              <a:rPr lang="en-US" sz="2800" b="0" i="0" dirty="0">
                <a:solidFill>
                  <a:srgbClr val="292929"/>
                </a:solidFill>
                <a:effectLst/>
                <a:latin typeface="Calibri"/>
                <a:cs typeface="Calibri"/>
              </a:rPr>
              <a:t>P₀ [Y = 1| C= 1] = P₁ [Y = 1| C= 1] and</a:t>
            </a:r>
          </a:p>
          <a:p>
            <a:pPr lvl="1"/>
            <a:r>
              <a:rPr lang="en-US" sz="2800" b="0" i="0" dirty="0">
                <a:solidFill>
                  <a:srgbClr val="292929"/>
                </a:solidFill>
                <a:effectLst/>
                <a:latin typeface="Calibri"/>
                <a:cs typeface="Calibri"/>
              </a:rPr>
              <a:t>P₀ [Y = 0| C= 0] = P₁ [Y = 0| C= 0]</a:t>
            </a:r>
            <a:r>
              <a:rPr lang="en-US" sz="2800" dirty="0">
                <a:solidFill>
                  <a:srgbClr val="292929"/>
                </a:solidFill>
                <a:latin typeface="Calibri"/>
                <a:cs typeface="Calibri"/>
              </a:rPr>
              <a:t> </a:t>
            </a:r>
            <a:endParaRPr lang="en-US" sz="2800" b="0" i="0" dirty="0">
              <a:solidFill>
                <a:srgbClr val="292929"/>
              </a:solidFill>
              <a:effectLst/>
              <a:latin typeface="Calibri"/>
              <a:cs typeface="Calibri"/>
            </a:endParaRPr>
          </a:p>
          <a:p>
            <a:pPr algn="l"/>
            <a:r>
              <a:rPr lang="en-US" sz="2800" b="1" i="0" dirty="0">
                <a:solidFill>
                  <a:srgbClr val="292929"/>
                </a:solidFill>
                <a:effectLst/>
              </a:rPr>
              <a:t>When to </a:t>
            </a:r>
            <a:r>
              <a:rPr lang="en-US" sz="2800" b="1" dirty="0">
                <a:solidFill>
                  <a:srgbClr val="292929"/>
                </a:solidFill>
              </a:rPr>
              <a:t>use Predictive Rate Parity</a:t>
            </a:r>
          </a:p>
          <a:p>
            <a:pPr marL="457200" indent="-457200" algn="l">
              <a:buFont typeface="Arial" panose="020B0604020202020204" pitchFamily="34" charset="0"/>
              <a:buChar char="•"/>
            </a:pPr>
            <a:r>
              <a:rPr lang="en-US" sz="2800" b="0" i="0" dirty="0">
                <a:solidFill>
                  <a:srgbClr val="292929"/>
                </a:solidFill>
                <a:effectLst/>
                <a:latin typeface="Calibri"/>
                <a:cs typeface="Calibri"/>
              </a:rPr>
              <a:t>When it is less important to balance across different demographic groups</a:t>
            </a:r>
          </a:p>
          <a:p>
            <a:pPr marL="457200" indent="-457200" algn="l">
              <a:buFont typeface="Arial" panose="020B0604020202020204" pitchFamily="34" charset="0"/>
              <a:buChar char="•"/>
            </a:pPr>
            <a:r>
              <a:rPr lang="en-US" sz="2800" dirty="0">
                <a:solidFill>
                  <a:srgbClr val="292929"/>
                </a:solidFill>
                <a:latin typeface="Calibri"/>
                <a:cs typeface="Calibri"/>
              </a:rPr>
              <a:t>Use cases where differences in model performance across groups does not lead to discrimination</a:t>
            </a:r>
            <a:endParaRPr lang="en-US" sz="2800" dirty="0">
              <a:latin typeface="Calibri"/>
              <a:cs typeface="Calibri"/>
            </a:endParaRPr>
          </a:p>
        </p:txBody>
      </p:sp>
      <p:graphicFrame>
        <p:nvGraphicFramePr>
          <p:cNvPr id="5" name="Table 5">
            <a:extLst>
              <a:ext uri="{FF2B5EF4-FFF2-40B4-BE49-F238E27FC236}">
                <a16:creationId xmlns:a16="http://schemas.microsoft.com/office/drawing/2014/main" id="{F87EB946-9DC2-49A6-B55B-97FF09BC0F73}"/>
              </a:ext>
            </a:extLst>
          </p:cNvPr>
          <p:cNvGraphicFramePr>
            <a:graphicFrameLocks noGrp="1"/>
          </p:cNvGraphicFramePr>
          <p:nvPr/>
        </p:nvGraphicFramePr>
        <p:xfrm>
          <a:off x="7741314" y="1630046"/>
          <a:ext cx="4450686" cy="2225040"/>
        </p:xfrm>
        <a:graphic>
          <a:graphicData uri="http://schemas.openxmlformats.org/drawingml/2006/table">
            <a:tbl>
              <a:tblPr firstRow="1" bandRow="1">
                <a:tableStyleId>{2D5ABB26-0587-4C30-8999-92F81FD0307C}</a:tableStyleId>
              </a:tblPr>
              <a:tblGrid>
                <a:gridCol w="1284406">
                  <a:extLst>
                    <a:ext uri="{9D8B030D-6E8A-4147-A177-3AD203B41FA5}">
                      <a16:colId xmlns:a16="http://schemas.microsoft.com/office/drawing/2014/main" val="1940962951"/>
                    </a:ext>
                  </a:extLst>
                </a:gridCol>
                <a:gridCol w="3166280">
                  <a:extLst>
                    <a:ext uri="{9D8B030D-6E8A-4147-A177-3AD203B41FA5}">
                      <a16:colId xmlns:a16="http://schemas.microsoft.com/office/drawing/2014/main" val="368157295"/>
                    </a:ext>
                  </a:extLst>
                </a:gridCol>
              </a:tblGrid>
              <a:tr h="370840">
                <a:tc>
                  <a:txBody>
                    <a:bodyPr/>
                    <a:lstStyle/>
                    <a:p>
                      <a:r>
                        <a:rPr lang="en-US" b="0">
                          <a:solidFill>
                            <a:srgbClr val="292929"/>
                          </a:solidFill>
                          <a:effectLst/>
                        </a:rPr>
                        <a:t>X ∈ Rᵈ</a:t>
                      </a:r>
                      <a:endParaRPr lang="en-US"/>
                    </a:p>
                  </a:txBody>
                  <a:tcPr>
                    <a:lnR w="12700" cap="flat" cmpd="sng" algn="ctr">
                      <a:solidFill>
                        <a:schemeClr val="tx1"/>
                      </a:solidFill>
                      <a:prstDash val="solid"/>
                      <a:round/>
                      <a:headEnd type="none" w="med" len="med"/>
                      <a:tailEnd type="none" w="med" len="med"/>
                    </a:lnR>
                  </a:tcPr>
                </a:tc>
                <a:tc>
                  <a:txBody>
                    <a:bodyPr/>
                    <a:lstStyle/>
                    <a:p>
                      <a:r>
                        <a:rPr lang="en-US"/>
                        <a:t>Non-protected Features</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01064164"/>
                  </a:ext>
                </a:extLst>
              </a:tr>
              <a:tr h="370840">
                <a:tc>
                  <a:txBody>
                    <a:bodyPr/>
                    <a:lstStyle/>
                    <a:p>
                      <a:r>
                        <a:rPr lang="en-US" b="0">
                          <a:solidFill>
                            <a:srgbClr val="292929"/>
                          </a:solidFill>
                          <a:effectLst/>
                        </a:rPr>
                        <a:t>A ∈ {0, 1}</a:t>
                      </a:r>
                      <a:endParaRPr lang="en-US"/>
                    </a:p>
                  </a:txBody>
                  <a:tcPr>
                    <a:lnR w="12700" cap="flat" cmpd="sng" algn="ctr">
                      <a:solidFill>
                        <a:schemeClr val="tx1"/>
                      </a:solidFill>
                      <a:prstDash val="solid"/>
                      <a:round/>
                      <a:headEnd type="none" w="med" len="med"/>
                      <a:tailEnd type="none" w="med" len="med"/>
                    </a:lnR>
                  </a:tcPr>
                </a:tc>
                <a:tc>
                  <a:txBody>
                    <a:bodyPr/>
                    <a:lstStyle/>
                    <a:p>
                      <a:r>
                        <a:rPr lang="en-US"/>
                        <a:t>A (binary) protected attribute</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93259183"/>
                  </a:ext>
                </a:extLst>
              </a:tr>
              <a:tr h="370840">
                <a:tc>
                  <a:txBody>
                    <a:bodyPr/>
                    <a:lstStyle/>
                    <a:p>
                      <a:r>
                        <a:rPr lang="en-US" b="0">
                          <a:solidFill>
                            <a:srgbClr val="292929"/>
                          </a:solidFill>
                          <a:effectLst/>
                        </a:rPr>
                        <a:t>C</a:t>
                      </a:r>
                      <a:endParaRPr lang="en-US"/>
                    </a:p>
                  </a:txBody>
                  <a:tcPr>
                    <a:lnR w="12700" cap="flat" cmpd="sng" algn="ctr">
                      <a:solidFill>
                        <a:schemeClr val="tx1"/>
                      </a:solidFill>
                      <a:prstDash val="solid"/>
                      <a:round/>
                      <a:headEnd type="none" w="med" len="med"/>
                      <a:tailEnd type="none" w="med" len="med"/>
                    </a:lnR>
                  </a:tcPr>
                </a:tc>
                <a:tc>
                  <a:txBody>
                    <a:bodyPr/>
                    <a:lstStyle/>
                    <a:p>
                      <a:r>
                        <a:rPr lang="en-US" b="0">
                          <a:solidFill>
                            <a:srgbClr val="292929"/>
                          </a:solidFill>
                          <a:effectLst/>
                        </a:rPr>
                        <a:t>Binary classifier: c(X,A) ∈ {0,1}</a:t>
                      </a:r>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61610474"/>
                  </a:ext>
                </a:extLst>
              </a:tr>
              <a:tr h="370840">
                <a:tc>
                  <a:txBody>
                    <a:bodyPr/>
                    <a:lstStyle/>
                    <a:p>
                      <a:r>
                        <a:rPr lang="en-US" b="0">
                          <a:solidFill>
                            <a:srgbClr val="292929"/>
                          </a:solidFill>
                          <a:effectLst/>
                        </a:rPr>
                        <a:t>Y ∈ {0, 1}</a:t>
                      </a:r>
                      <a:endParaRPr lang="en-US"/>
                    </a:p>
                  </a:txBody>
                  <a:tcPr>
                    <a:lnR w="12700" cap="flat" cmpd="sng" algn="ctr">
                      <a:solidFill>
                        <a:schemeClr val="tx1"/>
                      </a:solidFill>
                      <a:prstDash val="solid"/>
                      <a:round/>
                      <a:headEnd type="none" w="med" len="med"/>
                      <a:tailEnd type="none" w="med" len="med"/>
                    </a:lnR>
                  </a:tcPr>
                </a:tc>
                <a:tc>
                  <a:txBody>
                    <a:bodyPr/>
                    <a:lstStyle/>
                    <a:p>
                      <a:r>
                        <a:rPr lang="en-US"/>
                        <a:t>Target Variable</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58212161"/>
                  </a:ext>
                </a:extLst>
              </a:tr>
              <a:tr h="370840">
                <a:tc>
                  <a:txBody>
                    <a:bodyPr/>
                    <a:lstStyle/>
                    <a:p>
                      <a:r>
                        <a:rPr lang="en-US" sz="1800" b="0" kern="1200">
                          <a:solidFill>
                            <a:schemeClr val="dk1"/>
                          </a:solidFill>
                          <a:effectLst/>
                        </a:rPr>
                        <a:t>(X, A, Y) ~ D</a:t>
                      </a:r>
                      <a:endParaRPr lang="en-US"/>
                    </a:p>
                  </a:txBody>
                  <a:tcPr>
                    <a:lnR w="12700" cap="flat" cmpd="sng" algn="ctr">
                      <a:solidFill>
                        <a:schemeClr val="tx1"/>
                      </a:solidFill>
                      <a:prstDash val="solid"/>
                      <a:round/>
                      <a:headEnd type="none" w="med" len="med"/>
                      <a:tailEnd type="none" w="med" len="med"/>
                    </a:lnR>
                  </a:tcPr>
                </a:tc>
                <a:tc>
                  <a:txBody>
                    <a:bodyPr/>
                    <a:lstStyle/>
                    <a:p>
                      <a:r>
                        <a:rPr lang="en-US" sz="1800" b="0" kern="1200">
                          <a:solidFill>
                            <a:schemeClr val="dk1"/>
                          </a:solidFill>
                          <a:effectLst/>
                        </a:rPr>
                        <a:t>Underlying distribution D</a:t>
                      </a:r>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51863231"/>
                  </a:ext>
                </a:extLst>
              </a:tr>
              <a:tr h="370840">
                <a:tc>
                  <a:txBody>
                    <a:bodyPr/>
                    <a:lstStyle/>
                    <a:p>
                      <a:r>
                        <a:rPr lang="pt-BR" sz="1800" b="0" kern="1200">
                          <a:solidFill>
                            <a:schemeClr val="dk1"/>
                          </a:solidFill>
                          <a:effectLst/>
                        </a:rPr>
                        <a:t>P₀ [c]</a:t>
                      </a:r>
                      <a:endParaRPr lang="en-US"/>
                    </a:p>
                  </a:txBody>
                  <a:tcPr>
                    <a:lnR w="12700" cap="flat" cmpd="sng" algn="ctr">
                      <a:solidFill>
                        <a:schemeClr val="tx1"/>
                      </a:solidFill>
                      <a:prstDash val="solid"/>
                      <a:round/>
                      <a:headEnd type="none" w="med" len="med"/>
                      <a:tailEnd type="none" w="med" len="med"/>
                    </a:lnR>
                  </a:tcPr>
                </a:tc>
                <a:tc>
                  <a:txBody>
                    <a:bodyPr/>
                    <a:lstStyle/>
                    <a:p>
                      <a:r>
                        <a:rPr lang="pt-BR" sz="1800" b="0" kern="1200">
                          <a:solidFill>
                            <a:schemeClr val="dk1"/>
                          </a:solidFill>
                          <a:effectLst/>
                        </a:rPr>
                        <a:t>P [c | A= 0]</a:t>
                      </a:r>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17220075"/>
                  </a:ext>
                </a:extLst>
              </a:tr>
            </a:tbl>
          </a:graphicData>
        </a:graphic>
      </p:graphicFrame>
      <p:sp>
        <p:nvSpPr>
          <p:cNvPr id="3" name="TextBox 2">
            <a:extLst>
              <a:ext uri="{FF2B5EF4-FFF2-40B4-BE49-F238E27FC236}">
                <a16:creationId xmlns:a16="http://schemas.microsoft.com/office/drawing/2014/main" id="{FA519494-A863-4E23-A295-08A664323A1C}"/>
              </a:ext>
            </a:extLst>
          </p:cNvPr>
          <p:cNvSpPr txBox="1"/>
          <p:nvPr/>
        </p:nvSpPr>
        <p:spPr>
          <a:xfrm>
            <a:off x="7741314" y="1216948"/>
            <a:ext cx="1127168" cy="400110"/>
          </a:xfrm>
          <a:prstGeom prst="rect">
            <a:avLst/>
          </a:prstGeom>
          <a:noFill/>
        </p:spPr>
        <p:txBody>
          <a:bodyPr wrap="none" rtlCol="0">
            <a:spAutoFit/>
          </a:bodyPr>
          <a:lstStyle/>
          <a:p>
            <a:r>
              <a:rPr lang="en-US" sz="2000" b="1"/>
              <a:t>Notation</a:t>
            </a:r>
          </a:p>
        </p:txBody>
      </p:sp>
      <p:sp>
        <p:nvSpPr>
          <p:cNvPr id="7" name="TextBox 6">
            <a:extLst>
              <a:ext uri="{FF2B5EF4-FFF2-40B4-BE49-F238E27FC236}">
                <a16:creationId xmlns:a16="http://schemas.microsoft.com/office/drawing/2014/main" id="{40CC6856-F89B-4B98-AEF8-ED232DF3B239}"/>
              </a:ext>
            </a:extLst>
          </p:cNvPr>
          <p:cNvSpPr txBox="1"/>
          <p:nvPr/>
        </p:nvSpPr>
        <p:spPr>
          <a:xfrm>
            <a:off x="7741313" y="4068129"/>
            <a:ext cx="4450685" cy="1477328"/>
          </a:xfrm>
          <a:prstGeom prst="rect">
            <a:avLst/>
          </a:prstGeom>
          <a:noFill/>
        </p:spPr>
        <p:txBody>
          <a:bodyPr wrap="square">
            <a:spAutoFit/>
          </a:bodyPr>
          <a:lstStyle/>
          <a:p>
            <a:r>
              <a:rPr lang="en-US" b="1" i="0" dirty="0">
                <a:solidFill>
                  <a:srgbClr val="292929"/>
                </a:solidFill>
                <a:effectLst/>
                <a:latin typeface="Charter"/>
              </a:rPr>
              <a:t>Formulation</a:t>
            </a:r>
          </a:p>
          <a:p>
            <a:pPr algn="l"/>
            <a:r>
              <a:rPr lang="en-US" b="0" i="0" dirty="0">
                <a:solidFill>
                  <a:srgbClr val="292929"/>
                </a:solidFill>
                <a:effectLst/>
                <a:latin typeface="charter"/>
              </a:rPr>
              <a:t>P₀ [Y = y| C= c] = P₁ [Y = y| C= c] ∀ y, c ∈ {0,1}</a:t>
            </a:r>
          </a:p>
          <a:p>
            <a:endParaRPr lang="en-US" dirty="0">
              <a:solidFill>
                <a:srgbClr val="292929"/>
              </a:solidFill>
              <a:latin typeface="charter"/>
            </a:endParaRPr>
          </a:p>
          <a:p>
            <a:r>
              <a:rPr lang="en-US" b="1" i="0" dirty="0">
                <a:solidFill>
                  <a:srgbClr val="292929"/>
                </a:solidFill>
                <a:effectLst/>
                <a:latin typeface="Charter"/>
              </a:rPr>
              <a:t>Alternate Nomenclature</a:t>
            </a:r>
          </a:p>
          <a:p>
            <a:r>
              <a:rPr lang="en-US" b="0" i="0" dirty="0">
                <a:solidFill>
                  <a:srgbClr val="292929"/>
                </a:solidFill>
                <a:effectLst/>
                <a:latin typeface="charter"/>
              </a:rPr>
              <a:t>Sufficiency</a:t>
            </a:r>
          </a:p>
        </p:txBody>
      </p:sp>
      <p:pic>
        <p:nvPicPr>
          <p:cNvPr id="8" name="Picture 7">
            <a:extLst>
              <a:ext uri="{FF2B5EF4-FFF2-40B4-BE49-F238E27FC236}">
                <a16:creationId xmlns:a16="http://schemas.microsoft.com/office/drawing/2014/main" id="{46550FD8-6346-419E-A993-8F6FD2393CFA}"/>
              </a:ext>
            </a:extLst>
          </p:cNvPr>
          <p:cNvPicPr>
            <a:picLocks noChangeAspect="1"/>
          </p:cNvPicPr>
          <p:nvPr/>
        </p:nvPicPr>
        <p:blipFill>
          <a:blip r:embed="rId2"/>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2922197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5E104-C1A1-428B-9BCC-01D55FF71002}"/>
              </a:ext>
            </a:extLst>
          </p:cNvPr>
          <p:cNvSpPr>
            <a:spLocks noGrp="1"/>
          </p:cNvSpPr>
          <p:nvPr>
            <p:ph type="title"/>
          </p:nvPr>
        </p:nvSpPr>
        <p:spPr/>
        <p:txBody>
          <a:bodyPr/>
          <a:lstStyle/>
          <a:p>
            <a:r>
              <a:rPr lang="en-US"/>
              <a:t>Counterfactual Fairness</a:t>
            </a:r>
          </a:p>
        </p:txBody>
      </p:sp>
      <p:sp>
        <p:nvSpPr>
          <p:cNvPr id="6" name="TextBox 5">
            <a:extLst>
              <a:ext uri="{FF2B5EF4-FFF2-40B4-BE49-F238E27FC236}">
                <a16:creationId xmlns:a16="http://schemas.microsoft.com/office/drawing/2014/main" id="{BC34DC0A-9D18-43BB-8DB0-FB19CFB07112}"/>
              </a:ext>
            </a:extLst>
          </p:cNvPr>
          <p:cNvSpPr txBox="1"/>
          <p:nvPr/>
        </p:nvSpPr>
        <p:spPr>
          <a:xfrm>
            <a:off x="563345" y="1289200"/>
            <a:ext cx="10704730" cy="2677656"/>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800" dirty="0"/>
              <a:t>Measure fairness from the perspective of causes of bias</a:t>
            </a:r>
            <a:endParaRPr lang="en-US" sz="2800" dirty="0">
              <a:cs typeface="Calibri"/>
            </a:endParaRPr>
          </a:p>
          <a:p>
            <a:r>
              <a:rPr lang="en-US" sz="2800" dirty="0"/>
              <a:t>	P[C</a:t>
            </a:r>
            <a:r>
              <a:rPr lang="en-US" sz="2800" baseline="-25000" dirty="0"/>
              <a:t>{A← 0}</a:t>
            </a:r>
            <a:r>
              <a:rPr lang="en-US" sz="2800" dirty="0"/>
              <a:t>=</a:t>
            </a:r>
            <a:r>
              <a:rPr lang="en-US" sz="2800" dirty="0" err="1"/>
              <a:t>c|X</a:t>
            </a:r>
            <a:r>
              <a:rPr lang="en-US" sz="2800" dirty="0"/>
              <a:t>, A=a]=P[C</a:t>
            </a:r>
            <a:r>
              <a:rPr lang="en-US" sz="2800" baseline="-25000" dirty="0"/>
              <a:t>{A← 1}</a:t>
            </a:r>
            <a:r>
              <a:rPr lang="en-US" sz="2800" dirty="0"/>
              <a:t>=</a:t>
            </a:r>
            <a:r>
              <a:rPr lang="en-US" sz="2800" dirty="0" err="1"/>
              <a:t>c|X</a:t>
            </a:r>
            <a:r>
              <a:rPr lang="en-US" sz="2800" dirty="0"/>
              <a:t>, A=a] </a:t>
            </a:r>
            <a:endParaRPr lang="en-US" sz="2800" dirty="0">
              <a:cs typeface="Calibri"/>
            </a:endParaRPr>
          </a:p>
          <a:p>
            <a:pPr marL="457200" indent="-457200">
              <a:buFont typeface="Arial" panose="020B0604020202020204" pitchFamily="34" charset="0"/>
              <a:buChar char="•"/>
            </a:pPr>
            <a:r>
              <a:rPr lang="en-US" sz="2800" dirty="0"/>
              <a:t>A counterfactual value replaces the original value of the sensitive attribute which propagates through the causal graph</a:t>
            </a:r>
            <a:endParaRPr lang="en-US" sz="2800" dirty="0">
              <a:cs typeface="Calibri"/>
            </a:endParaRPr>
          </a:p>
          <a:p>
            <a:pPr marL="457200" indent="-457200">
              <a:buFont typeface="Arial" panose="020B0604020202020204" pitchFamily="34" charset="0"/>
              <a:buChar char="•"/>
            </a:pPr>
            <a:r>
              <a:rPr lang="en-US" sz="2800" b="0" i="0" dirty="0">
                <a:solidFill>
                  <a:srgbClr val="292929"/>
                </a:solidFill>
                <a:effectLst/>
                <a:latin typeface="Calibri"/>
                <a:cs typeface="Calibri"/>
              </a:rPr>
              <a:t>In practice it is</a:t>
            </a:r>
            <a:r>
              <a:rPr lang="en-US" sz="2800" dirty="0">
                <a:solidFill>
                  <a:srgbClr val="292929"/>
                </a:solidFill>
                <a:latin typeface="Calibri"/>
                <a:cs typeface="Calibri"/>
              </a:rPr>
              <a:t> difficult to</a:t>
            </a:r>
            <a:r>
              <a:rPr lang="en-US" sz="2800" b="0" i="0" dirty="0">
                <a:solidFill>
                  <a:srgbClr val="292929"/>
                </a:solidFill>
                <a:effectLst/>
                <a:latin typeface="Calibri"/>
                <a:cs typeface="Calibri"/>
              </a:rPr>
              <a:t> determine what the causal graph should look like and or which features to use in the graph</a:t>
            </a:r>
            <a:endParaRPr lang="en-US" sz="2800" dirty="0">
              <a:latin typeface="Calibri"/>
              <a:cs typeface="Calibri"/>
            </a:endParaRPr>
          </a:p>
        </p:txBody>
      </p:sp>
      <p:pic>
        <p:nvPicPr>
          <p:cNvPr id="7" name="Picture 6">
            <a:extLst>
              <a:ext uri="{FF2B5EF4-FFF2-40B4-BE49-F238E27FC236}">
                <a16:creationId xmlns:a16="http://schemas.microsoft.com/office/drawing/2014/main" id="{0ECEAB35-73F3-46B1-B4ED-0D43CDA78BB2}"/>
              </a:ext>
            </a:extLst>
          </p:cNvPr>
          <p:cNvPicPr>
            <a:picLocks noChangeAspect="1"/>
          </p:cNvPicPr>
          <p:nvPr/>
        </p:nvPicPr>
        <p:blipFill rotWithShape="1">
          <a:blip r:embed="rId2"/>
          <a:srcRect t="5951"/>
          <a:stretch/>
        </p:blipFill>
        <p:spPr>
          <a:xfrm>
            <a:off x="2871787" y="3966856"/>
            <a:ext cx="6448425" cy="2526191"/>
          </a:xfrm>
          <a:prstGeom prst="rect">
            <a:avLst/>
          </a:prstGeom>
        </p:spPr>
      </p:pic>
      <p:pic>
        <p:nvPicPr>
          <p:cNvPr id="5" name="Picture 4">
            <a:extLst>
              <a:ext uri="{FF2B5EF4-FFF2-40B4-BE49-F238E27FC236}">
                <a16:creationId xmlns:a16="http://schemas.microsoft.com/office/drawing/2014/main" id="{30D05B8E-3A1C-40C3-B55A-95F74B0C1B36}"/>
              </a:ext>
            </a:extLst>
          </p:cNvPr>
          <p:cNvPicPr>
            <a:picLocks noChangeAspect="1"/>
          </p:cNvPicPr>
          <p:nvPr/>
        </p:nvPicPr>
        <p:blipFill>
          <a:blip r:embed="rId3"/>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9554143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9A79-D47A-447D-9596-4F7387780621}"/>
              </a:ext>
            </a:extLst>
          </p:cNvPr>
          <p:cNvSpPr>
            <a:spLocks noGrp="1"/>
          </p:cNvSpPr>
          <p:nvPr>
            <p:ph type="title"/>
          </p:nvPr>
        </p:nvSpPr>
        <p:spPr/>
        <p:txBody>
          <a:bodyPr/>
          <a:lstStyle/>
          <a:p>
            <a:r>
              <a:rPr lang="en-US"/>
              <a:t>Individual Fairness</a:t>
            </a:r>
          </a:p>
        </p:txBody>
      </p:sp>
      <p:pic>
        <p:nvPicPr>
          <p:cNvPr id="6" name="Picture 5" descr="Diagram&#10;&#10;Description automatically generated">
            <a:extLst>
              <a:ext uri="{FF2B5EF4-FFF2-40B4-BE49-F238E27FC236}">
                <a16:creationId xmlns:a16="http://schemas.microsoft.com/office/drawing/2014/main" id="{FD1485E7-42A8-4AA7-BE08-7CD7FDDF87CD}"/>
              </a:ext>
            </a:extLst>
          </p:cNvPr>
          <p:cNvPicPr>
            <a:picLocks noChangeAspect="1"/>
          </p:cNvPicPr>
          <p:nvPr/>
        </p:nvPicPr>
        <p:blipFill rotWithShape="1">
          <a:blip r:embed="rId3"/>
          <a:srcRect b="1333"/>
          <a:stretch/>
        </p:blipFill>
        <p:spPr>
          <a:xfrm>
            <a:off x="8970335" y="91440"/>
            <a:ext cx="3221665" cy="6766560"/>
          </a:xfrm>
          <a:prstGeom prst="rect">
            <a:avLst/>
          </a:prstGeom>
        </p:spPr>
      </p:pic>
      <p:sp>
        <p:nvSpPr>
          <p:cNvPr id="8" name="TextBox 7">
            <a:extLst>
              <a:ext uri="{FF2B5EF4-FFF2-40B4-BE49-F238E27FC236}">
                <a16:creationId xmlns:a16="http://schemas.microsoft.com/office/drawing/2014/main" id="{FE1D4A51-0EF7-4B0B-9078-B65F09B4E15C}"/>
              </a:ext>
            </a:extLst>
          </p:cNvPr>
          <p:cNvSpPr txBox="1"/>
          <p:nvPr/>
        </p:nvSpPr>
        <p:spPr>
          <a:xfrm>
            <a:off x="563345" y="1289200"/>
            <a:ext cx="7904380" cy="4832092"/>
          </a:xfrm>
          <a:prstGeom prst="rect">
            <a:avLst/>
          </a:prstGeom>
          <a:noFill/>
        </p:spPr>
        <p:txBody>
          <a:bodyPr wrap="square" lIns="91440" tIns="45720" rIns="91440" bIns="45720" anchor="t">
            <a:spAutoFit/>
          </a:bodyPr>
          <a:lstStyle/>
          <a:p>
            <a:pPr algn="l"/>
            <a:r>
              <a:rPr lang="en-US" sz="2800" b="1" dirty="0">
                <a:solidFill>
                  <a:srgbClr val="292929"/>
                </a:solidFill>
                <a:latin typeface="Calibri"/>
                <a:cs typeface="Calibri"/>
              </a:rPr>
              <a:t>Formulation</a:t>
            </a:r>
          </a:p>
          <a:p>
            <a:pPr marL="457200" indent="-457200">
              <a:buFont typeface="Arial" panose="020B0604020202020204" pitchFamily="34" charset="0"/>
              <a:buChar char="•"/>
            </a:pPr>
            <a:r>
              <a:rPr lang="en-US" sz="2800" dirty="0">
                <a:solidFill>
                  <a:srgbClr val="292929"/>
                </a:solidFill>
                <a:latin typeface="Calibri"/>
                <a:cs typeface="Calibri"/>
              </a:rPr>
              <a:t>S</a:t>
            </a:r>
            <a:r>
              <a:rPr lang="en-US" sz="2800" b="0" i="0" dirty="0">
                <a:solidFill>
                  <a:srgbClr val="292929"/>
                </a:solidFill>
                <a:effectLst/>
                <a:latin typeface="Calibri"/>
                <a:cs typeface="Calibri"/>
              </a:rPr>
              <a:t>imilar individuals should be treated similarly</a:t>
            </a:r>
          </a:p>
          <a:p>
            <a:pPr marL="457200" indent="-457200" algn="l">
              <a:buFont typeface="Arial" panose="020B0604020202020204" pitchFamily="34" charset="0"/>
              <a:buChar char="•"/>
            </a:pPr>
            <a:r>
              <a:rPr lang="en-US" sz="2800" dirty="0">
                <a:solidFill>
                  <a:srgbClr val="292929"/>
                </a:solidFill>
                <a:latin typeface="Calibri"/>
                <a:cs typeface="Calibri"/>
              </a:rPr>
              <a:t>Let </a:t>
            </a:r>
            <a:r>
              <a:rPr lang="en-US" sz="2800" b="0" i="0" dirty="0">
                <a:solidFill>
                  <a:srgbClr val="292929"/>
                </a:solidFill>
                <a:effectLst/>
                <a:latin typeface="Calibri"/>
                <a:cs typeface="Calibri"/>
              </a:rPr>
              <a:t>Δ(O) to be the space of the distribution over measure space O. Let M:X→ Δ(O) maps each individual to a distribution of outcomes</a:t>
            </a:r>
            <a:br>
              <a:rPr lang="en-US" sz="2800" b="0" i="0" dirty="0">
                <a:effectLst/>
                <a:latin typeface="Calibri"/>
              </a:rPr>
            </a:br>
            <a:r>
              <a:rPr lang="en-US" sz="2800" b="0" i="0" dirty="0">
                <a:solidFill>
                  <a:srgbClr val="292929"/>
                </a:solidFill>
                <a:effectLst/>
                <a:latin typeface="Calibri"/>
                <a:cs typeface="Calibri"/>
              </a:rPr>
              <a:t>D(M(X),M(X’))≤ d(X,X’)</a:t>
            </a:r>
          </a:p>
          <a:p>
            <a:pPr algn="l"/>
            <a:r>
              <a:rPr lang="en-US" sz="2800" b="1" dirty="0">
                <a:solidFill>
                  <a:srgbClr val="292929"/>
                </a:solidFill>
                <a:latin typeface="Calibri"/>
                <a:cs typeface="Calibri"/>
              </a:rPr>
              <a:t>Limitations</a:t>
            </a:r>
            <a:endParaRPr lang="en-US" sz="2800" b="1" i="0" dirty="0">
              <a:solidFill>
                <a:srgbClr val="292929"/>
              </a:solidFill>
              <a:effectLst/>
              <a:latin typeface="Calibri"/>
              <a:cs typeface="Calibri"/>
            </a:endParaRPr>
          </a:p>
          <a:p>
            <a:pPr marL="457200" indent="-457200">
              <a:buFont typeface="Arial" panose="020B0604020202020204" pitchFamily="34" charset="0"/>
              <a:buChar char="•"/>
            </a:pPr>
            <a:r>
              <a:rPr lang="en-US" sz="2800" dirty="0"/>
              <a:t>Hard to determine what is an appropriate metric function to measure the similarity of two inputs</a:t>
            </a:r>
            <a:endParaRPr lang="en-US" sz="2800" dirty="0">
              <a:cs typeface="Calibri"/>
            </a:endParaRPr>
          </a:p>
          <a:p>
            <a:pPr marL="457200" indent="-457200">
              <a:buFont typeface="Arial" panose="020B0604020202020204" pitchFamily="34" charset="0"/>
              <a:buChar char="•"/>
            </a:pPr>
            <a:r>
              <a:rPr lang="en-US" sz="2800" dirty="0"/>
              <a:t>Hard to determine which features to use to determine similarity</a:t>
            </a:r>
            <a:endParaRPr lang="en-US" sz="2800" dirty="0">
              <a:cs typeface="Calibri"/>
            </a:endParaRPr>
          </a:p>
        </p:txBody>
      </p:sp>
      <p:pic>
        <p:nvPicPr>
          <p:cNvPr id="5" name="Picture 4">
            <a:extLst>
              <a:ext uri="{FF2B5EF4-FFF2-40B4-BE49-F238E27FC236}">
                <a16:creationId xmlns:a16="http://schemas.microsoft.com/office/drawing/2014/main" id="{2B0F39FE-D9F9-436B-A102-BAACB690A8B0}"/>
              </a:ext>
            </a:extLst>
          </p:cNvPr>
          <p:cNvPicPr>
            <a:picLocks noChangeAspect="1"/>
          </p:cNvPicPr>
          <p:nvPr/>
        </p:nvPicPr>
        <p:blipFill>
          <a:blip r:embed="rId4"/>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2671673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1" name="Table 3"/>
          <p:cNvGraphicFramePr/>
          <p:nvPr>
            <p:extLst>
              <p:ext uri="{D42A27DB-BD31-4B8C-83A1-F6EECF244321}">
                <p14:modId xmlns:p14="http://schemas.microsoft.com/office/powerpoint/2010/main" val="1730300014"/>
              </p:ext>
            </p:extLst>
          </p:nvPr>
        </p:nvGraphicFramePr>
        <p:xfrm>
          <a:off x="0" y="0"/>
          <a:ext cx="12185650" cy="6852286"/>
        </p:xfrm>
        <a:graphic>
          <a:graphicData uri="http://schemas.openxmlformats.org/drawingml/2006/table">
            <a:tbl>
              <a:tblPr firstRow="1"/>
              <a:tblGrid>
                <a:gridCol w="1677614">
                  <a:extLst>
                    <a:ext uri="{9D8B030D-6E8A-4147-A177-3AD203B41FA5}">
                      <a16:colId xmlns:a16="http://schemas.microsoft.com/office/drawing/2014/main" val="20000"/>
                    </a:ext>
                  </a:extLst>
                </a:gridCol>
                <a:gridCol w="2253511">
                  <a:extLst>
                    <a:ext uri="{9D8B030D-6E8A-4147-A177-3AD203B41FA5}">
                      <a16:colId xmlns:a16="http://schemas.microsoft.com/office/drawing/2014/main" val="20001"/>
                    </a:ext>
                  </a:extLst>
                </a:gridCol>
                <a:gridCol w="2267700">
                  <a:extLst>
                    <a:ext uri="{9D8B030D-6E8A-4147-A177-3AD203B41FA5}">
                      <a16:colId xmlns:a16="http://schemas.microsoft.com/office/drawing/2014/main" val="20002"/>
                    </a:ext>
                  </a:extLst>
                </a:gridCol>
                <a:gridCol w="2671176">
                  <a:extLst>
                    <a:ext uri="{9D8B030D-6E8A-4147-A177-3AD203B41FA5}">
                      <a16:colId xmlns:a16="http://schemas.microsoft.com/office/drawing/2014/main" val="20003"/>
                    </a:ext>
                  </a:extLst>
                </a:gridCol>
                <a:gridCol w="3315649">
                  <a:extLst>
                    <a:ext uri="{9D8B030D-6E8A-4147-A177-3AD203B41FA5}">
                      <a16:colId xmlns:a16="http://schemas.microsoft.com/office/drawing/2014/main" val="20004"/>
                    </a:ext>
                  </a:extLst>
                </a:gridCol>
              </a:tblGrid>
              <a:tr h="259080">
                <a:tc>
                  <a:txBody>
                    <a:bodyPr/>
                    <a:lstStyle/>
                    <a:p>
                      <a:pPr algn="l">
                        <a:defRPr sz="1800" b="0">
                          <a:solidFill>
                            <a:srgbClr val="000000"/>
                          </a:solidFill>
                        </a:defRPr>
                      </a:pPr>
                      <a:r>
                        <a:rPr sz="1400" b="1">
                          <a:solidFill>
                            <a:srgbClr val="FFFFFF"/>
                          </a:solidFill>
                          <a:latin typeface="Calibri"/>
                          <a:ea typeface="Calibri"/>
                          <a:cs typeface="Calibri"/>
                        </a:rPr>
                        <a:t>Type</a:t>
                      </a:r>
                    </a:p>
                  </a:txBody>
                  <a:tcPr marL="22860" marR="22860" marT="22860" marB="22860" horzOverflow="overflow">
                    <a:lnL w="12700">
                      <a:solidFill>
                        <a:srgbClr val="000000"/>
                      </a:solidFill>
                      <a:miter/>
                    </a:lnL>
                    <a:lnR w="25400">
                      <a:miter lim="400000"/>
                    </a:lnR>
                    <a:lnT w="12700">
                      <a:solidFill>
                        <a:srgbClr val="000000"/>
                      </a:solidFill>
                      <a:miter/>
                    </a:lnT>
                    <a:lnB w="12700">
                      <a:solidFill>
                        <a:srgbClr val="000000"/>
                      </a:solidFill>
                      <a:miter/>
                    </a:lnB>
                    <a:solidFill>
                      <a:srgbClr val="000000"/>
                    </a:solidFill>
                  </a:tcPr>
                </a:tc>
                <a:tc>
                  <a:txBody>
                    <a:bodyPr/>
                    <a:lstStyle/>
                    <a:p>
                      <a:pPr algn="l">
                        <a:defRPr sz="1800" b="0">
                          <a:solidFill>
                            <a:srgbClr val="000000"/>
                          </a:solidFill>
                        </a:defRPr>
                      </a:pPr>
                      <a:r>
                        <a:rPr sz="1400" b="1">
                          <a:solidFill>
                            <a:srgbClr val="FFFFFF"/>
                          </a:solidFill>
                          <a:latin typeface="Calibri"/>
                          <a:ea typeface="Calibri"/>
                          <a:cs typeface="Calibri"/>
                        </a:rPr>
                        <a:t>Description</a:t>
                      </a:r>
                    </a:p>
                  </a:txBody>
                  <a:tcPr marL="22860" marR="22860" marT="22860" marB="22860" horzOverflow="overflow">
                    <a:lnL w="25400">
                      <a:miter lim="400000"/>
                    </a:lnL>
                    <a:lnR w="25400">
                      <a:miter lim="400000"/>
                    </a:lnR>
                    <a:lnT w="12700">
                      <a:solidFill>
                        <a:srgbClr val="000000"/>
                      </a:solidFill>
                      <a:miter/>
                    </a:lnT>
                    <a:lnB w="12700">
                      <a:solidFill>
                        <a:srgbClr val="000000"/>
                      </a:solidFill>
                      <a:miter/>
                    </a:lnB>
                    <a:solidFill>
                      <a:srgbClr val="000000"/>
                    </a:solidFill>
                  </a:tcPr>
                </a:tc>
                <a:tc>
                  <a:txBody>
                    <a:bodyPr/>
                    <a:lstStyle/>
                    <a:p>
                      <a:pPr algn="l">
                        <a:defRPr sz="1800" b="0">
                          <a:solidFill>
                            <a:srgbClr val="000000"/>
                          </a:solidFill>
                        </a:defRPr>
                      </a:pPr>
                      <a:r>
                        <a:rPr sz="1400" b="1">
                          <a:solidFill>
                            <a:srgbClr val="FFFFFF"/>
                          </a:solidFill>
                          <a:latin typeface="Calibri"/>
                          <a:ea typeface="Calibri"/>
                          <a:cs typeface="Calibri"/>
                        </a:rPr>
                        <a:t>Formulation</a:t>
                      </a:r>
                    </a:p>
                  </a:txBody>
                  <a:tcPr marL="22860" marR="22860" marT="22860" marB="22860" horzOverflow="overflow">
                    <a:lnL w="25400">
                      <a:miter lim="400000"/>
                    </a:lnL>
                    <a:lnR w="25400">
                      <a:miter lim="400000"/>
                    </a:lnR>
                    <a:lnT w="12700">
                      <a:solidFill>
                        <a:srgbClr val="000000"/>
                      </a:solidFill>
                      <a:miter/>
                    </a:lnT>
                    <a:lnB w="12700">
                      <a:solidFill>
                        <a:srgbClr val="000000"/>
                      </a:solidFill>
                      <a:miter/>
                    </a:lnB>
                    <a:solidFill>
                      <a:srgbClr val="000000"/>
                    </a:solidFill>
                  </a:tcPr>
                </a:tc>
                <a:tc>
                  <a:txBody>
                    <a:bodyPr/>
                    <a:lstStyle/>
                    <a:p>
                      <a:pPr algn="l">
                        <a:defRPr sz="1800" b="0">
                          <a:solidFill>
                            <a:srgbClr val="000000"/>
                          </a:solidFill>
                        </a:defRPr>
                      </a:pPr>
                      <a:r>
                        <a:rPr sz="1400" b="1">
                          <a:solidFill>
                            <a:srgbClr val="FFFFFF"/>
                          </a:solidFill>
                          <a:latin typeface="Calibri"/>
                          <a:ea typeface="Calibri"/>
                          <a:cs typeface="Calibri"/>
                        </a:rPr>
                        <a:t>Motivation</a:t>
                      </a:r>
                    </a:p>
                  </a:txBody>
                  <a:tcPr marL="22860" marR="22860" marT="22860" marB="22860" horzOverflow="overflow">
                    <a:lnL w="25400">
                      <a:miter lim="400000"/>
                    </a:lnL>
                    <a:lnR w="25400">
                      <a:miter lim="400000"/>
                    </a:lnR>
                    <a:lnT w="12700">
                      <a:solidFill>
                        <a:srgbClr val="000000"/>
                      </a:solidFill>
                      <a:miter/>
                    </a:lnT>
                    <a:lnB w="12700">
                      <a:solidFill>
                        <a:srgbClr val="000000"/>
                      </a:solidFill>
                      <a:miter/>
                    </a:lnB>
                    <a:solidFill>
                      <a:srgbClr val="000000"/>
                    </a:solidFill>
                  </a:tcPr>
                </a:tc>
                <a:tc>
                  <a:txBody>
                    <a:bodyPr/>
                    <a:lstStyle/>
                    <a:p>
                      <a:pPr algn="l">
                        <a:defRPr sz="1800" b="0">
                          <a:solidFill>
                            <a:srgbClr val="000000"/>
                          </a:solidFill>
                        </a:defRPr>
                      </a:pPr>
                      <a:r>
                        <a:rPr sz="1400" b="1">
                          <a:solidFill>
                            <a:srgbClr val="FFFFFF"/>
                          </a:solidFill>
                          <a:latin typeface="Calibri"/>
                          <a:ea typeface="Calibri"/>
                          <a:cs typeface="Calibri"/>
                        </a:rPr>
                        <a:t>Flaws</a:t>
                      </a:r>
                    </a:p>
                  </a:txBody>
                  <a:tcPr marL="22860" marR="22860" marT="22860" marB="22860" horzOverflow="overflow">
                    <a:lnL w="25400">
                      <a:miter lim="400000"/>
                    </a:lnL>
                    <a:lnR w="12700">
                      <a:solidFill>
                        <a:srgbClr val="000000"/>
                      </a:solidFill>
                      <a:miter/>
                    </a:lnR>
                    <a:lnT w="12700">
                      <a:solidFill>
                        <a:srgbClr val="000000"/>
                      </a:solidFill>
                      <a:miter/>
                    </a:lnT>
                    <a:lnB w="12700">
                      <a:solidFill>
                        <a:srgbClr val="000000"/>
                      </a:solidFill>
                      <a:miter/>
                    </a:lnB>
                    <a:solidFill>
                      <a:srgbClr val="000000"/>
                    </a:solidFill>
                  </a:tcPr>
                </a:tc>
                <a:extLst>
                  <a:ext uri="{0D108BD9-81ED-4DB2-BD59-A6C34878D82A}">
                    <a16:rowId xmlns:a16="http://schemas.microsoft.com/office/drawing/2014/main" val="10000"/>
                  </a:ext>
                </a:extLst>
              </a:tr>
              <a:tr h="863283">
                <a:tc>
                  <a:txBody>
                    <a:bodyPr/>
                    <a:lstStyle/>
                    <a:p>
                      <a:pPr algn="l">
                        <a:defRPr sz="1800"/>
                      </a:pPr>
                      <a:r>
                        <a:rPr sz="1400">
                          <a:latin typeface="Calibri"/>
                          <a:ea typeface="Calibri"/>
                          <a:cs typeface="Calibri"/>
                        </a:rPr>
                        <a:t>Unawareness</a:t>
                      </a:r>
                    </a:p>
                  </a:txBody>
                  <a:tcPr marL="22860" marR="22860" marT="22860" marB="22860" horzOverflow="overflow">
                    <a:lnL w="12700">
                      <a:solidFill>
                        <a:srgbClr val="000000"/>
                      </a:solidFill>
                      <a:miter/>
                    </a:lnL>
                    <a:lnR w="25400">
                      <a:miter lim="400000"/>
                    </a:lnR>
                    <a:lnT w="12700">
                      <a:solidFill>
                        <a:srgbClr val="000000"/>
                      </a:solidFill>
                      <a:miter/>
                    </a:lnT>
                    <a:lnB w="12700">
                      <a:solidFill>
                        <a:srgbClr val="000000"/>
                      </a:solidFill>
                      <a:miter/>
                    </a:lnB>
                    <a:noFill/>
                  </a:tcPr>
                </a:tc>
                <a:tc>
                  <a:txBody>
                    <a:bodyPr/>
                    <a:lstStyle/>
                    <a:p>
                      <a:pPr algn="l">
                        <a:defRPr sz="1800"/>
                      </a:pPr>
                      <a:r>
                        <a:rPr sz="1400">
                          <a:latin typeface="Calibri"/>
                          <a:ea typeface="Calibri"/>
                          <a:cs typeface="Calibri"/>
                        </a:rPr>
                        <a:t>Do not include the sensitive attribute as a feature in the training data</a:t>
                      </a:r>
                    </a:p>
                  </a:txBody>
                  <a:tcPr marL="22860" marR="22860" marT="22860" marB="22860" horzOverflow="overflow">
                    <a:lnL w="25400">
                      <a:miter lim="400000"/>
                    </a:lnL>
                    <a:lnR w="25400">
                      <a:miter lim="400000"/>
                    </a:lnR>
                    <a:lnT w="12700">
                      <a:solidFill>
                        <a:srgbClr val="000000"/>
                      </a:solidFill>
                      <a:miter/>
                    </a:lnT>
                    <a:lnB w="12700">
                      <a:solidFill>
                        <a:srgbClr val="000000"/>
                      </a:solidFill>
                      <a:miter/>
                    </a:lnB>
                    <a:noFill/>
                  </a:tcPr>
                </a:tc>
                <a:tc>
                  <a:txBody>
                    <a:bodyPr/>
                    <a:lstStyle/>
                    <a:p>
                      <a:pPr algn="l">
                        <a:defRPr sz="1800"/>
                      </a:pPr>
                      <a:r>
                        <a:rPr sz="1400">
                          <a:latin typeface="Calibri"/>
                          <a:ea typeface="Calibri"/>
                          <a:cs typeface="Calibri"/>
                        </a:rPr>
                        <a:t>C=c(x, A) = c(X)</a:t>
                      </a:r>
                    </a:p>
                  </a:txBody>
                  <a:tcPr marL="22860" marR="22860" marT="22860" marB="22860" horzOverflow="overflow">
                    <a:lnL w="25400">
                      <a:miter lim="400000"/>
                    </a:lnL>
                    <a:lnR w="25400">
                      <a:miter lim="400000"/>
                    </a:lnR>
                    <a:lnT w="12700">
                      <a:solidFill>
                        <a:srgbClr val="000000"/>
                      </a:solidFill>
                      <a:miter/>
                    </a:lnT>
                    <a:lnB w="12700">
                      <a:solidFill>
                        <a:srgbClr val="000000"/>
                      </a:solidFill>
                      <a:miter/>
                    </a:lnB>
                    <a:noFill/>
                  </a:tcPr>
                </a:tc>
                <a:tc>
                  <a:txBody>
                    <a:bodyPr/>
                    <a:lstStyle/>
                    <a:p>
                      <a:pPr algn="l">
                        <a:defRPr sz="1800"/>
                      </a:pPr>
                      <a:r>
                        <a:rPr sz="1400">
                          <a:latin typeface="Calibri"/>
                          <a:ea typeface="Calibri"/>
                          <a:cs typeface="Calibri"/>
                        </a:rPr>
                        <a:t>Intuitive, easy to use and legal support (disparate treatment)</a:t>
                      </a:r>
                    </a:p>
                  </a:txBody>
                  <a:tcPr marL="22860" marR="22860" marT="22860" marB="22860" horzOverflow="overflow">
                    <a:lnL w="25400">
                      <a:miter lim="400000"/>
                    </a:lnL>
                    <a:lnR w="25400">
                      <a:miter lim="400000"/>
                    </a:lnR>
                    <a:lnT w="12700">
                      <a:solidFill>
                        <a:srgbClr val="000000"/>
                      </a:solidFill>
                      <a:miter/>
                    </a:lnT>
                    <a:lnB w="12700">
                      <a:solidFill>
                        <a:srgbClr val="000000"/>
                      </a:solidFill>
                      <a:miter/>
                    </a:lnB>
                    <a:noFill/>
                  </a:tcPr>
                </a:tc>
                <a:tc>
                  <a:txBody>
                    <a:bodyPr/>
                    <a:lstStyle/>
                    <a:p>
                      <a:pPr algn="l">
                        <a:defRPr sz="1800"/>
                      </a:pPr>
                      <a:r>
                        <a:rPr sz="1400">
                          <a:latin typeface="Calibri"/>
                          <a:ea typeface="Calibri"/>
                          <a:cs typeface="Calibri"/>
                        </a:rPr>
                        <a:t>There can be many highly correlated features(e.g. neighborhood) that are proxies of the sensitive attribute(e.g. race)</a:t>
                      </a:r>
                    </a:p>
                  </a:txBody>
                  <a:tcPr marL="22860" marR="22860" marT="22860" marB="22860" horzOverflow="overflow">
                    <a:lnL w="25400">
                      <a:miter lim="400000"/>
                    </a:lnL>
                    <a:lnR w="12700">
                      <a:solidFill>
                        <a:srgbClr val="000000"/>
                      </a:solidFill>
                      <a:miter/>
                    </a:lnR>
                    <a:lnT w="12700">
                      <a:solidFill>
                        <a:srgbClr val="000000"/>
                      </a:solidFill>
                      <a:miter/>
                    </a:lnT>
                    <a:lnB w="12700">
                      <a:solidFill>
                        <a:srgbClr val="000000"/>
                      </a:solidFill>
                      <a:miter/>
                    </a:lnB>
                    <a:noFill/>
                  </a:tcPr>
                </a:tc>
                <a:extLst>
                  <a:ext uri="{0D108BD9-81ED-4DB2-BD59-A6C34878D82A}">
                    <a16:rowId xmlns:a16="http://schemas.microsoft.com/office/drawing/2014/main" val="10001"/>
                  </a:ext>
                </a:extLst>
              </a:tr>
              <a:tr h="1539240">
                <a:tc>
                  <a:txBody>
                    <a:bodyPr/>
                    <a:lstStyle/>
                    <a:p>
                      <a:pPr algn="l">
                        <a:defRPr sz="1800"/>
                      </a:pPr>
                      <a:r>
                        <a:rPr sz="1400">
                          <a:latin typeface="Calibri"/>
                          <a:ea typeface="Calibri"/>
                          <a:cs typeface="Calibri"/>
                        </a:rPr>
                        <a:t>Demographic Parity / Independence /  Statistical Parity</a:t>
                      </a:r>
                    </a:p>
                  </a:txBody>
                  <a:tcPr marL="22860" marR="22860" marT="22860" marB="22860" horzOverflow="overflow">
                    <a:lnL w="12700">
                      <a:solidFill>
                        <a:srgbClr val="000000"/>
                      </a:solidFill>
                      <a:miter/>
                    </a:lnL>
                    <a:lnR w="25400">
                      <a:miter lim="400000"/>
                    </a:lnR>
                    <a:lnT w="12700">
                      <a:solidFill>
                        <a:srgbClr val="000000"/>
                      </a:solidFill>
                      <a:miter/>
                    </a:lnT>
                    <a:lnB w="12700">
                      <a:solidFill>
                        <a:srgbClr val="000000"/>
                      </a:solidFill>
                      <a:miter/>
                    </a:lnB>
                    <a:noFill/>
                  </a:tcPr>
                </a:tc>
                <a:tc>
                  <a:txBody>
                    <a:bodyPr/>
                    <a:lstStyle/>
                    <a:p>
                      <a:pPr algn="l">
                        <a:defRPr sz="1800"/>
                      </a:pPr>
                      <a:r>
                        <a:rPr sz="1400">
                          <a:latin typeface="Calibri"/>
                          <a:ea typeface="Calibri"/>
                          <a:cs typeface="Calibri"/>
                        </a:rPr>
                        <a:t>The outcomes must be equal</a:t>
                      </a:r>
                    </a:p>
                  </a:txBody>
                  <a:tcPr marL="22860" marR="22860" marT="22860" marB="22860" horzOverflow="overflow">
                    <a:lnL w="25400">
                      <a:miter lim="400000"/>
                    </a:lnL>
                    <a:lnR w="25400">
                      <a:miter lim="400000"/>
                    </a:lnR>
                    <a:lnT w="12700">
                      <a:solidFill>
                        <a:srgbClr val="000000"/>
                      </a:solidFill>
                      <a:miter/>
                    </a:lnT>
                    <a:lnB w="12700">
                      <a:solidFill>
                        <a:srgbClr val="000000"/>
                      </a:solidFill>
                      <a:miter/>
                    </a:lnB>
                    <a:noFill/>
                  </a:tcPr>
                </a:tc>
                <a:tc>
                  <a:txBody>
                    <a:bodyPr/>
                    <a:lstStyle/>
                    <a:p>
                      <a:pPr algn="l">
                        <a:defRPr sz="1800"/>
                      </a:pPr>
                      <a:r>
                        <a:rPr sz="1400">
                          <a:latin typeface="Calibri"/>
                          <a:ea typeface="Calibri"/>
                          <a:cs typeface="Calibri"/>
                        </a:rPr>
                        <a:t>C is independent of A: P₀ [C = c] = P₁ [C = c] ∀ c ∈ {0,1} </a:t>
                      </a:r>
                    </a:p>
                  </a:txBody>
                  <a:tcPr marL="22860" marR="22860" marT="22860" marB="22860" horzOverflow="overflow">
                    <a:lnL w="25400">
                      <a:miter lim="400000"/>
                    </a:lnL>
                    <a:lnR w="25400">
                      <a:miter lim="400000"/>
                    </a:lnR>
                    <a:lnT w="12700">
                      <a:solidFill>
                        <a:srgbClr val="000000"/>
                      </a:solidFill>
                      <a:miter/>
                    </a:lnT>
                    <a:lnB w="12700">
                      <a:solidFill>
                        <a:srgbClr val="000000"/>
                      </a:solidFill>
                      <a:miter/>
                    </a:lnB>
                    <a:noFill/>
                  </a:tcPr>
                </a:tc>
                <a:tc>
                  <a:txBody>
                    <a:bodyPr/>
                    <a:lstStyle/>
                    <a:p>
                      <a:pPr algn="l">
                        <a:defRPr sz="1800"/>
                      </a:pPr>
                      <a:r>
                        <a:rPr sz="1400">
                          <a:latin typeface="Calibri"/>
                          <a:ea typeface="Calibri"/>
                          <a:cs typeface="Calibri"/>
                        </a:rPr>
                        <a:t>Legal Support: “four-fifth rule” prescribes that a selection rate for any disadvantaged group that is less than four-fifths of that for the group with the highest rate.</a:t>
                      </a:r>
                    </a:p>
                  </a:txBody>
                  <a:tcPr marL="22860" marR="22860" marT="22860" marB="22860" horzOverflow="overflow">
                    <a:lnL w="25400">
                      <a:miter lim="400000"/>
                    </a:lnL>
                    <a:lnR w="25400">
                      <a:miter lim="400000"/>
                    </a:lnR>
                    <a:lnT w="12700">
                      <a:solidFill>
                        <a:srgbClr val="000000"/>
                      </a:solidFill>
                      <a:miter/>
                    </a:lnT>
                    <a:lnB w="12700">
                      <a:solidFill>
                        <a:srgbClr val="000000"/>
                      </a:solidFill>
                      <a:miter/>
                    </a:lnB>
                    <a:noFill/>
                  </a:tcPr>
                </a:tc>
                <a:tc>
                  <a:txBody>
                    <a:bodyPr/>
                    <a:lstStyle/>
                    <a:p>
                      <a:pPr algn="l">
                        <a:defRPr sz="1800"/>
                      </a:pPr>
                      <a:r>
                        <a:rPr sz="1400">
                          <a:latin typeface="Calibri"/>
                          <a:ea typeface="Calibri"/>
                          <a:cs typeface="Calibri"/>
                        </a:rPr>
                        <a:t>Ignores any possible correlation between Y and A e.g., rules out perfect predictor C=Y when base rates are different (i.e. P₀ [Y=1] ≠ P₁ [Y=1])
laziness: if we hire the qualified from one group and random people from the other group, we can still achieve parity</a:t>
                      </a:r>
                    </a:p>
                  </a:txBody>
                  <a:tcPr marL="22860" marR="22860" marT="22860" marB="22860" horzOverflow="overflow">
                    <a:lnL w="25400">
                      <a:miter lim="400000"/>
                    </a:lnL>
                    <a:lnR w="12700">
                      <a:solidFill>
                        <a:srgbClr val="000000"/>
                      </a:solidFill>
                      <a:miter/>
                    </a:lnR>
                    <a:lnT w="12700">
                      <a:solidFill>
                        <a:srgbClr val="000000"/>
                      </a:solidFill>
                      <a:miter/>
                    </a:lnT>
                    <a:lnB w="12700">
                      <a:solidFill>
                        <a:srgbClr val="000000"/>
                      </a:solidFill>
                      <a:miter/>
                    </a:lnB>
                    <a:noFill/>
                  </a:tcPr>
                </a:tc>
                <a:extLst>
                  <a:ext uri="{0D108BD9-81ED-4DB2-BD59-A6C34878D82A}">
                    <a16:rowId xmlns:a16="http://schemas.microsoft.com/office/drawing/2014/main" val="10002"/>
                  </a:ext>
                </a:extLst>
              </a:tr>
              <a:tr h="899160">
                <a:tc>
                  <a:txBody>
                    <a:bodyPr/>
                    <a:lstStyle/>
                    <a:p>
                      <a:pPr algn="l">
                        <a:defRPr sz="1800"/>
                      </a:pPr>
                      <a:r>
                        <a:rPr sz="1400">
                          <a:latin typeface="Calibri"/>
                          <a:ea typeface="Calibri"/>
                          <a:cs typeface="Calibri"/>
                        </a:rPr>
                        <a:t>Equalized odds / Separation / Positive Rate Parity</a:t>
                      </a:r>
                    </a:p>
                  </a:txBody>
                  <a:tcPr marL="22860" marR="22860" marT="22860" marB="22860" horzOverflow="overflow">
                    <a:lnL w="12700">
                      <a:solidFill>
                        <a:srgbClr val="000000"/>
                      </a:solidFill>
                      <a:miter/>
                    </a:lnL>
                    <a:lnR w="25400">
                      <a:miter lim="400000"/>
                    </a:lnR>
                    <a:lnT w="12700">
                      <a:solidFill>
                        <a:srgbClr val="000000"/>
                      </a:solidFill>
                      <a:miter/>
                    </a:lnT>
                    <a:lnB w="12700">
                      <a:solidFill>
                        <a:srgbClr val="000000"/>
                      </a:solidFill>
                      <a:miter/>
                    </a:lnB>
                    <a:noFill/>
                  </a:tcPr>
                </a:tc>
                <a:tc>
                  <a:txBody>
                    <a:bodyPr/>
                    <a:lstStyle/>
                    <a:p>
                      <a:pPr algn="l">
                        <a:defRPr sz="1800"/>
                      </a:pPr>
                      <a:r>
                        <a:rPr sz="1400">
                          <a:latin typeface="Calibri"/>
                          <a:ea typeface="Calibri"/>
                          <a:cs typeface="Calibri"/>
                        </a:rPr>
                        <a:t>Different groups deal with similar odds</a:t>
                      </a:r>
                    </a:p>
                  </a:txBody>
                  <a:tcPr marL="22860" marR="22860" marT="22860" marB="22860" horzOverflow="overflow">
                    <a:lnL w="25400">
                      <a:miter lim="400000"/>
                    </a:lnL>
                    <a:lnR w="25400">
                      <a:miter lim="400000"/>
                    </a:lnR>
                    <a:lnT w="12700">
                      <a:solidFill>
                        <a:srgbClr val="000000"/>
                      </a:solidFill>
                      <a:miter/>
                    </a:lnT>
                    <a:lnB w="12700">
                      <a:solidFill>
                        <a:srgbClr val="000000"/>
                      </a:solidFill>
                      <a:miter/>
                    </a:lnB>
                    <a:noFill/>
                  </a:tcPr>
                </a:tc>
                <a:tc>
                  <a:txBody>
                    <a:bodyPr/>
                    <a:lstStyle/>
                    <a:p>
                      <a:pPr algn="l">
                        <a:defRPr sz="1800"/>
                      </a:pPr>
                      <a:r>
                        <a:rPr sz="1400">
                          <a:latin typeface="Calibri"/>
                          <a:ea typeface="Calibri"/>
                          <a:cs typeface="Calibri"/>
                        </a:rPr>
                        <a:t>C is independent of A conditional on Y:
P₀ [C = r | Y = y] = P₁ [C = r | Y = y] ∀ r, y</a:t>
                      </a:r>
                    </a:p>
                  </a:txBody>
                  <a:tcPr marL="22860" marR="22860" marT="22860" marB="22860" horzOverflow="overflow">
                    <a:lnL w="25400">
                      <a:miter lim="400000"/>
                    </a:lnL>
                    <a:lnR w="25400">
                      <a:miter lim="400000"/>
                    </a:lnR>
                    <a:lnT w="12700">
                      <a:solidFill>
                        <a:srgbClr val="000000"/>
                      </a:solidFill>
                      <a:miter/>
                    </a:lnT>
                    <a:lnB w="12700">
                      <a:solidFill>
                        <a:srgbClr val="000000"/>
                      </a:solidFill>
                      <a:miter/>
                    </a:lnB>
                    <a:noFill/>
                  </a:tcPr>
                </a:tc>
                <a:tc>
                  <a:txBody>
                    <a:bodyPr/>
                    <a:lstStyle/>
                    <a:p>
                      <a:pPr algn="l">
                        <a:defRPr sz="1800"/>
                      </a:pPr>
                      <a:r>
                        <a:rPr sz="1400">
                          <a:latin typeface="Calibri"/>
                          <a:ea typeface="Calibri"/>
                          <a:cs typeface="Calibri"/>
                        </a:rPr>
                        <a:t>Optimality compatibility: C=Y is allowed. Penalize laziness: it provides incentive to reduce errors uniformly in all groups.</a:t>
                      </a:r>
                    </a:p>
                  </a:txBody>
                  <a:tcPr marL="22860" marR="22860" marT="22860" marB="22860" horzOverflow="overflow">
                    <a:lnL w="25400">
                      <a:miter lim="400000"/>
                    </a:lnL>
                    <a:lnR w="25400">
                      <a:miter lim="400000"/>
                    </a:lnR>
                    <a:lnT w="12700">
                      <a:solidFill>
                        <a:srgbClr val="000000"/>
                      </a:solidFill>
                      <a:miter/>
                    </a:lnT>
                    <a:lnB w="12700">
                      <a:solidFill>
                        <a:srgbClr val="000000"/>
                      </a:solidFill>
                      <a:miter/>
                    </a:lnB>
                    <a:noFill/>
                  </a:tcPr>
                </a:tc>
                <a:tc>
                  <a:txBody>
                    <a:bodyPr/>
                    <a:lstStyle/>
                    <a:p>
                      <a:pPr algn="l">
                        <a:defRPr sz="1800"/>
                      </a:pPr>
                      <a:r>
                        <a:rPr sz="1400">
                          <a:latin typeface="Calibri"/>
                          <a:ea typeface="Calibri"/>
                          <a:cs typeface="Calibri"/>
                        </a:rPr>
                        <a:t>It may not help closing the gap between two groups</a:t>
                      </a:r>
                    </a:p>
                  </a:txBody>
                  <a:tcPr marL="22860" marR="22860" marT="22860" marB="22860" horzOverflow="overflow">
                    <a:lnL w="25400">
                      <a:miter lim="400000"/>
                    </a:lnL>
                    <a:lnR w="12700">
                      <a:solidFill>
                        <a:srgbClr val="000000"/>
                      </a:solidFill>
                      <a:miter/>
                    </a:lnR>
                    <a:lnT w="12700">
                      <a:solidFill>
                        <a:srgbClr val="000000"/>
                      </a:solidFill>
                      <a:miter/>
                    </a:lnT>
                    <a:lnB w="12700">
                      <a:solidFill>
                        <a:srgbClr val="000000"/>
                      </a:solidFill>
                      <a:miter/>
                    </a:lnB>
                    <a:noFill/>
                  </a:tcPr>
                </a:tc>
                <a:extLst>
                  <a:ext uri="{0D108BD9-81ED-4DB2-BD59-A6C34878D82A}">
                    <a16:rowId xmlns:a16="http://schemas.microsoft.com/office/drawing/2014/main" val="10003"/>
                  </a:ext>
                </a:extLst>
              </a:tr>
              <a:tr h="899160">
                <a:tc>
                  <a:txBody>
                    <a:bodyPr/>
                    <a:lstStyle/>
                    <a:p>
                      <a:pPr algn="l">
                        <a:defRPr sz="2800">
                          <a:latin typeface="Calibri"/>
                          <a:ea typeface="Calibri"/>
                          <a:cs typeface="Calibri"/>
                        </a:defRPr>
                      </a:pPr>
                      <a:r>
                        <a:rPr sz="1400"/>
                        <a:t>Predictive Rate Parity / Sufficiency</a:t>
                      </a:r>
                    </a:p>
                  </a:txBody>
                  <a:tcPr marL="22860" marR="22860" marT="22860" marB="22860" horzOverflow="overflow">
                    <a:lnL w="12700">
                      <a:solidFill>
                        <a:srgbClr val="000000"/>
                      </a:solidFill>
                      <a:miter/>
                    </a:lnL>
                    <a:lnR w="25400">
                      <a:miter lim="400000"/>
                    </a:lnR>
                    <a:lnT w="12700">
                      <a:solidFill>
                        <a:srgbClr val="000000"/>
                      </a:solidFill>
                      <a:miter/>
                    </a:lnT>
                    <a:lnB w="12700">
                      <a:solidFill>
                        <a:srgbClr val="000000"/>
                      </a:solidFill>
                      <a:miter/>
                    </a:lnB>
                    <a:noFill/>
                  </a:tcPr>
                </a:tc>
                <a:tc>
                  <a:txBody>
                    <a:bodyPr/>
                    <a:lstStyle/>
                    <a:p>
                      <a:pPr algn="l">
                        <a:defRPr sz="1800"/>
                      </a:pPr>
                      <a:r>
                        <a:rPr sz="1400">
                          <a:latin typeface="Calibri"/>
                          <a:ea typeface="Calibri"/>
                          <a:cs typeface="Calibri"/>
                        </a:rPr>
                        <a:t>The performance of the predictive model should be the same for different groups</a:t>
                      </a:r>
                    </a:p>
                  </a:txBody>
                  <a:tcPr marL="22860" marR="22860" marT="22860" marB="22860" horzOverflow="overflow">
                    <a:lnL w="25400">
                      <a:miter lim="400000"/>
                    </a:lnL>
                    <a:lnR w="25400">
                      <a:miter lim="400000"/>
                    </a:lnR>
                    <a:lnT w="12700">
                      <a:solidFill>
                        <a:srgbClr val="000000"/>
                      </a:solidFill>
                      <a:miter/>
                    </a:lnT>
                    <a:lnB w="12700">
                      <a:solidFill>
                        <a:srgbClr val="000000"/>
                      </a:solidFill>
                      <a:miter/>
                    </a:lnB>
                    <a:noFill/>
                  </a:tcPr>
                </a:tc>
                <a:tc>
                  <a:txBody>
                    <a:bodyPr/>
                    <a:lstStyle/>
                    <a:p>
                      <a:pPr algn="l">
                        <a:defRPr sz="1800"/>
                      </a:pPr>
                      <a:r>
                        <a:rPr sz="1400">
                          <a:latin typeface="Calibri"/>
                          <a:ea typeface="Calibri"/>
                          <a:cs typeface="Calibri"/>
                        </a:rPr>
                        <a:t>Y is independent of A conditional on C:
P₀ [Y = y| C= c] = P₁ [Y = y| C= c] ∀ y, c ∈ {0,1</a:t>
                      </a:r>
                    </a:p>
                  </a:txBody>
                  <a:tcPr marL="22860" marR="22860" marT="22860" marB="22860" horzOverflow="overflow">
                    <a:lnL w="25400">
                      <a:miter lim="400000"/>
                    </a:lnL>
                    <a:lnR w="25400">
                      <a:miter lim="400000"/>
                    </a:lnR>
                    <a:lnT w="12700">
                      <a:solidFill>
                        <a:srgbClr val="000000"/>
                      </a:solidFill>
                      <a:miter/>
                    </a:lnT>
                    <a:lnB w="12700">
                      <a:solidFill>
                        <a:srgbClr val="000000"/>
                      </a:solidFill>
                      <a:miter/>
                    </a:lnB>
                    <a:noFill/>
                  </a:tcPr>
                </a:tc>
                <a:tc>
                  <a:txBody>
                    <a:bodyPr/>
                    <a:lstStyle/>
                    <a:p>
                      <a:pPr algn="l">
                        <a:defRPr sz="1800"/>
                      </a:pPr>
                      <a:r>
                        <a:rPr sz="1400">
                          <a:latin typeface="Calibri"/>
                          <a:ea typeface="Calibri"/>
                          <a:cs typeface="Calibri"/>
                        </a:rPr>
                        <a:t>Optimality compatibility: C=Y satisfies Predictive Rate Parity.
Equal chance of success(Y=1) given acceptance(C=1)</a:t>
                      </a:r>
                    </a:p>
                  </a:txBody>
                  <a:tcPr marL="22860" marR="22860" marT="22860" marB="22860" horzOverflow="overflow">
                    <a:lnL w="25400">
                      <a:miter lim="400000"/>
                    </a:lnL>
                    <a:lnR w="25400">
                      <a:miter lim="400000"/>
                    </a:lnR>
                    <a:lnT w="12700">
                      <a:solidFill>
                        <a:srgbClr val="000000"/>
                      </a:solidFill>
                      <a:miter/>
                    </a:lnT>
                    <a:lnB w="12700">
                      <a:solidFill>
                        <a:srgbClr val="000000"/>
                      </a:solidFill>
                      <a:miter/>
                    </a:lnB>
                    <a:noFill/>
                  </a:tcPr>
                </a:tc>
                <a:tc>
                  <a:txBody>
                    <a:bodyPr/>
                    <a:lstStyle/>
                    <a:p>
                      <a:pPr algn="l">
                        <a:defRPr sz="2800">
                          <a:latin typeface="Calibri"/>
                          <a:ea typeface="Calibri"/>
                          <a:cs typeface="Calibri"/>
                        </a:defRPr>
                      </a:pPr>
                      <a:r>
                        <a:rPr sz="1400"/>
                        <a:t>It may not help closing the gap between two groups</a:t>
                      </a:r>
                    </a:p>
                  </a:txBody>
                  <a:tcPr marL="22860" marR="22860" marT="22860" marB="22860" horzOverflow="overflow">
                    <a:lnL w="25400">
                      <a:miter lim="400000"/>
                    </a:lnL>
                    <a:lnR w="12700">
                      <a:solidFill>
                        <a:srgbClr val="000000"/>
                      </a:solidFill>
                      <a:miter/>
                    </a:lnR>
                    <a:lnT w="12700">
                      <a:solidFill>
                        <a:srgbClr val="000000"/>
                      </a:solidFill>
                      <a:miter/>
                    </a:lnT>
                    <a:lnB w="12700">
                      <a:solidFill>
                        <a:srgbClr val="000000"/>
                      </a:solidFill>
                      <a:miter/>
                    </a:lnB>
                    <a:noFill/>
                  </a:tcPr>
                </a:tc>
                <a:extLst>
                  <a:ext uri="{0D108BD9-81ED-4DB2-BD59-A6C34878D82A}">
                    <a16:rowId xmlns:a16="http://schemas.microsoft.com/office/drawing/2014/main" val="10004"/>
                  </a:ext>
                </a:extLst>
              </a:tr>
              <a:tr h="1325880">
                <a:tc>
                  <a:txBody>
                    <a:bodyPr/>
                    <a:lstStyle/>
                    <a:p>
                      <a:pPr algn="l">
                        <a:defRPr sz="1800"/>
                      </a:pPr>
                      <a:r>
                        <a:rPr sz="1400">
                          <a:latin typeface="Calibri"/>
                          <a:ea typeface="Calibri"/>
                          <a:cs typeface="Calibri"/>
                        </a:rPr>
                        <a:t>Individual Fairness</a:t>
                      </a:r>
                    </a:p>
                  </a:txBody>
                  <a:tcPr marL="22860" marR="22860" marT="22860" marB="22860" horzOverflow="overflow">
                    <a:lnL w="12700">
                      <a:solidFill>
                        <a:srgbClr val="000000"/>
                      </a:solidFill>
                      <a:miter/>
                    </a:lnL>
                    <a:lnR w="25400">
                      <a:miter lim="400000"/>
                    </a:lnR>
                    <a:lnT w="12700">
                      <a:solidFill>
                        <a:srgbClr val="000000"/>
                      </a:solidFill>
                      <a:miter/>
                    </a:lnT>
                    <a:lnB w="12700">
                      <a:solidFill>
                        <a:srgbClr val="000000"/>
                      </a:solidFill>
                      <a:miter/>
                    </a:lnB>
                    <a:noFill/>
                  </a:tcPr>
                </a:tc>
                <a:tc>
                  <a:txBody>
                    <a:bodyPr/>
                    <a:lstStyle/>
                    <a:p>
                      <a:pPr algn="l">
                        <a:defRPr sz="1800"/>
                      </a:pPr>
                      <a:r>
                        <a:rPr sz="1400">
                          <a:latin typeface="Calibri"/>
                          <a:ea typeface="Calibri"/>
                          <a:cs typeface="Calibri"/>
                        </a:rPr>
                        <a:t>similar individuals should be treated similarly</a:t>
                      </a:r>
                    </a:p>
                  </a:txBody>
                  <a:tcPr marL="22860" marR="22860" marT="22860" marB="22860" horzOverflow="overflow">
                    <a:lnL w="25400">
                      <a:miter lim="400000"/>
                    </a:lnL>
                    <a:lnR w="25400">
                      <a:miter lim="400000"/>
                    </a:lnR>
                    <a:lnT w="12700">
                      <a:solidFill>
                        <a:srgbClr val="000000"/>
                      </a:solidFill>
                      <a:miter/>
                    </a:lnT>
                    <a:lnB w="12700">
                      <a:solidFill>
                        <a:srgbClr val="000000"/>
                      </a:solidFill>
                      <a:miter/>
                    </a:lnB>
                    <a:noFill/>
                  </a:tcPr>
                </a:tc>
                <a:tc>
                  <a:txBody>
                    <a:bodyPr/>
                    <a:lstStyle/>
                    <a:p>
                      <a:pPr algn="l">
                        <a:defRPr sz="1800"/>
                      </a:pPr>
                      <a:r>
                        <a:rPr sz="1400">
                          <a:latin typeface="Calibri"/>
                          <a:ea typeface="Calibri"/>
                          <a:cs typeface="Calibri"/>
                        </a:rPr>
                        <a:t>D(M(X),M(X’))≤ d(X,X’)</a:t>
                      </a:r>
                    </a:p>
                  </a:txBody>
                  <a:tcPr marL="22860" marR="22860" marT="22860" marB="22860" horzOverflow="overflow">
                    <a:lnL w="25400">
                      <a:miter lim="400000"/>
                    </a:lnL>
                    <a:lnR w="25400">
                      <a:miter lim="400000"/>
                    </a:lnR>
                    <a:lnT w="12700">
                      <a:solidFill>
                        <a:srgbClr val="000000"/>
                      </a:solidFill>
                      <a:miter/>
                    </a:lnT>
                    <a:lnB w="12700">
                      <a:solidFill>
                        <a:srgbClr val="000000"/>
                      </a:solidFill>
                      <a:miter/>
                    </a:lnB>
                    <a:noFill/>
                  </a:tcPr>
                </a:tc>
                <a:tc>
                  <a:txBody>
                    <a:bodyPr/>
                    <a:lstStyle/>
                    <a:p>
                      <a:pPr algn="l">
                        <a:defRPr sz="1800"/>
                      </a:pPr>
                      <a:r>
                        <a:rPr sz="1400">
                          <a:latin typeface="Calibri"/>
                          <a:ea typeface="Calibri"/>
                          <a:cs typeface="Calibri"/>
                        </a:rPr>
                        <a:t>Rather than focusing on group, as individuals, we tend to care more about the individuals. Besides, individual fairness is more fine-grained than any group-notion fairness</a:t>
                      </a:r>
                    </a:p>
                  </a:txBody>
                  <a:tcPr marL="22860" marR="22860" marT="22860" marB="22860" horzOverflow="overflow">
                    <a:lnL w="25400">
                      <a:miter lim="400000"/>
                    </a:lnL>
                    <a:lnR w="25400">
                      <a:miter lim="400000"/>
                    </a:lnR>
                    <a:lnT w="12700">
                      <a:solidFill>
                        <a:srgbClr val="000000"/>
                      </a:solidFill>
                      <a:miter/>
                    </a:lnT>
                    <a:lnB w="12700">
                      <a:solidFill>
                        <a:srgbClr val="000000"/>
                      </a:solidFill>
                      <a:miter/>
                    </a:lnB>
                    <a:noFill/>
                  </a:tcPr>
                </a:tc>
                <a:tc>
                  <a:txBody>
                    <a:bodyPr/>
                    <a:lstStyle/>
                    <a:p>
                      <a:pPr algn="l">
                        <a:defRPr sz="1800"/>
                      </a:pPr>
                      <a:r>
                        <a:rPr sz="1400">
                          <a:latin typeface="Calibri"/>
                          <a:ea typeface="Calibri"/>
                          <a:cs typeface="Calibri"/>
                        </a:rPr>
                        <a:t>It is hard to determine what is an appropriate metric function to measure the similarity of two inputs</a:t>
                      </a:r>
                    </a:p>
                  </a:txBody>
                  <a:tcPr marL="22860" marR="22860" marT="22860" marB="22860" horzOverflow="overflow">
                    <a:lnL w="25400">
                      <a:miter lim="400000"/>
                    </a:lnL>
                    <a:lnR w="12700">
                      <a:solidFill>
                        <a:srgbClr val="000000"/>
                      </a:solidFill>
                      <a:miter/>
                    </a:lnR>
                    <a:lnT w="12700">
                      <a:solidFill>
                        <a:srgbClr val="000000"/>
                      </a:solidFill>
                      <a:miter/>
                    </a:lnT>
                    <a:lnB w="12700">
                      <a:solidFill>
                        <a:srgbClr val="000000"/>
                      </a:solidFill>
                      <a:miter/>
                    </a:lnB>
                    <a:noFill/>
                  </a:tcPr>
                </a:tc>
                <a:extLst>
                  <a:ext uri="{0D108BD9-81ED-4DB2-BD59-A6C34878D82A}">
                    <a16:rowId xmlns:a16="http://schemas.microsoft.com/office/drawing/2014/main" val="10005"/>
                  </a:ext>
                </a:extLst>
              </a:tr>
              <a:tr h="1066483">
                <a:tc>
                  <a:txBody>
                    <a:bodyPr/>
                    <a:lstStyle/>
                    <a:p>
                      <a:pPr algn="l">
                        <a:defRPr sz="1800"/>
                      </a:pPr>
                      <a:r>
                        <a:rPr sz="1400">
                          <a:latin typeface="Calibri"/>
                          <a:ea typeface="Calibri"/>
                          <a:cs typeface="Calibri"/>
                        </a:rPr>
                        <a:t>Counterfactual </a:t>
                      </a:r>
                      <a:r>
                        <a:rPr lang="en-US" sz="1400">
                          <a:latin typeface="Calibri"/>
                          <a:ea typeface="Calibri"/>
                          <a:cs typeface="Calibri"/>
                        </a:rPr>
                        <a:t>F</a:t>
                      </a:r>
                      <a:r>
                        <a:rPr sz="1400">
                          <a:latin typeface="Calibri"/>
                          <a:ea typeface="Calibri"/>
                          <a:cs typeface="Calibri"/>
                        </a:rPr>
                        <a:t>airness</a:t>
                      </a:r>
                    </a:p>
                  </a:txBody>
                  <a:tcPr marL="22860" marR="22860" marT="22860" marB="22860" horzOverflow="overflow">
                    <a:lnL w="12700">
                      <a:solidFill>
                        <a:srgbClr val="000000"/>
                      </a:solidFill>
                      <a:miter/>
                    </a:lnL>
                    <a:lnR w="25400">
                      <a:miter lim="400000"/>
                    </a:lnR>
                    <a:lnT w="12700">
                      <a:solidFill>
                        <a:srgbClr val="000000"/>
                      </a:solidFill>
                      <a:miter/>
                    </a:lnT>
                    <a:lnB w="12700">
                      <a:solidFill>
                        <a:srgbClr val="000000"/>
                      </a:solidFill>
                      <a:miter/>
                    </a:lnB>
                    <a:noFill/>
                  </a:tcPr>
                </a:tc>
                <a:tc>
                  <a:txBody>
                    <a:bodyPr/>
                    <a:lstStyle/>
                    <a:p>
                      <a:pPr algn="l">
                        <a:defRPr sz="1800"/>
                      </a:pPr>
                      <a:r>
                        <a:rPr sz="1400">
                          <a:latin typeface="Calibri"/>
                          <a:ea typeface="Calibri"/>
                          <a:cs typeface="Calibri"/>
                        </a:rPr>
                        <a:t>How do the outcome change if the values of the sensitive variables change</a:t>
                      </a:r>
                    </a:p>
                  </a:txBody>
                  <a:tcPr marL="22860" marR="22860" marT="22860" marB="22860" horzOverflow="overflow">
                    <a:lnL w="25400">
                      <a:miter lim="400000"/>
                    </a:lnL>
                    <a:lnR w="25400">
                      <a:miter lim="400000"/>
                    </a:lnR>
                    <a:lnT w="12700">
                      <a:solidFill>
                        <a:srgbClr val="000000"/>
                      </a:solidFill>
                      <a:miter/>
                    </a:lnT>
                    <a:lnB w="12700">
                      <a:solidFill>
                        <a:srgbClr val="000000"/>
                      </a:solidFill>
                      <a:miter/>
                    </a:lnB>
                    <a:noFill/>
                  </a:tcPr>
                </a:tc>
                <a:tc>
                  <a:txBody>
                    <a:bodyPr/>
                    <a:lstStyle/>
                    <a:p>
                      <a:pPr algn="l">
                        <a:defRPr sz="1800"/>
                      </a:pPr>
                      <a:r>
                        <a:rPr sz="1400">
                          <a:latin typeface="Calibri"/>
                          <a:ea typeface="Calibri"/>
                          <a:cs typeface="Calibri"/>
                        </a:rPr>
                        <a:t>P[C_{A← 0}=c|X, A=a]=P[C_{A← 1}=c|X, A=a]</a:t>
                      </a:r>
                    </a:p>
                  </a:txBody>
                  <a:tcPr marL="22860" marR="22860" marT="22860" marB="22860" horzOverflow="overflow">
                    <a:lnL w="25400">
                      <a:miter lim="400000"/>
                    </a:lnL>
                    <a:lnR w="25400">
                      <a:miter lim="400000"/>
                    </a:lnR>
                    <a:lnT w="12700">
                      <a:solidFill>
                        <a:srgbClr val="000000"/>
                      </a:solidFill>
                      <a:miter/>
                    </a:lnT>
                    <a:lnB w="12700">
                      <a:solidFill>
                        <a:srgbClr val="000000"/>
                      </a:solidFill>
                      <a:miter/>
                    </a:lnB>
                    <a:noFill/>
                  </a:tcPr>
                </a:tc>
                <a:tc>
                  <a:txBody>
                    <a:bodyPr/>
                    <a:lstStyle/>
                    <a:p>
                      <a:pPr algn="l">
                        <a:defRPr sz="1800"/>
                      </a:pPr>
                      <a:r>
                        <a:rPr sz="1400">
                          <a:latin typeface="Calibri"/>
                          <a:ea typeface="Calibri"/>
                          <a:cs typeface="Calibri"/>
                        </a:rPr>
                        <a:t>Counterfactual fairness provides a way to check the possible impact of replacing only the sensitive attribute</a:t>
                      </a:r>
                    </a:p>
                  </a:txBody>
                  <a:tcPr marL="22860" marR="22860" marT="22860" marB="22860" horzOverflow="overflow">
                    <a:lnL w="25400">
                      <a:miter lim="400000"/>
                    </a:lnL>
                    <a:lnR w="25400">
                      <a:miter lim="400000"/>
                    </a:lnR>
                    <a:lnT w="12700">
                      <a:solidFill>
                        <a:srgbClr val="000000"/>
                      </a:solidFill>
                      <a:miter/>
                    </a:lnT>
                    <a:lnB w="12700">
                      <a:solidFill>
                        <a:srgbClr val="000000"/>
                      </a:solidFill>
                      <a:miter/>
                    </a:lnB>
                    <a:noFill/>
                  </a:tcPr>
                </a:tc>
                <a:tc>
                  <a:txBody>
                    <a:bodyPr/>
                    <a:lstStyle/>
                    <a:p>
                      <a:pPr algn="l">
                        <a:defRPr sz="1800"/>
                      </a:pPr>
                      <a:r>
                        <a:rPr sz="1400">
                          <a:latin typeface="Calibri"/>
                          <a:ea typeface="Calibri"/>
                          <a:cs typeface="Calibri"/>
                        </a:rPr>
                        <a:t>The idea is very ideal. In practice, it is hard to reach a consensus in terms of what the causal graph should look like and it is even harder to decide which features to use</a:t>
                      </a:r>
                    </a:p>
                  </a:txBody>
                  <a:tcPr marL="22860" marR="22860" marT="22860" marB="22860" horzOverflow="overflow">
                    <a:lnL w="25400">
                      <a:miter lim="400000"/>
                    </a:lnL>
                    <a:lnR w="12700">
                      <a:solidFill>
                        <a:srgbClr val="000000"/>
                      </a:solidFill>
                      <a:miter/>
                    </a:lnR>
                    <a:lnT w="12700">
                      <a:solidFill>
                        <a:srgbClr val="000000"/>
                      </a:solidFill>
                      <a:miter/>
                    </a:lnT>
                    <a:lnB w="12700">
                      <a:solidFill>
                        <a:srgbClr val="000000"/>
                      </a:solidFill>
                      <a:miter/>
                    </a:lnB>
                    <a:noFill/>
                  </a:tcPr>
                </a:tc>
                <a:extLst>
                  <a:ext uri="{0D108BD9-81ED-4DB2-BD59-A6C34878D82A}">
                    <a16:rowId xmlns:a16="http://schemas.microsoft.com/office/drawing/2014/main" val="10006"/>
                  </a:ext>
                </a:extLst>
              </a:tr>
            </a:tbl>
          </a:graphicData>
        </a:graphic>
      </p:graphicFrame>
      <p:pic>
        <p:nvPicPr>
          <p:cNvPr id="4" name="Picture 3">
            <a:extLst>
              <a:ext uri="{FF2B5EF4-FFF2-40B4-BE49-F238E27FC236}">
                <a16:creationId xmlns:a16="http://schemas.microsoft.com/office/drawing/2014/main" id="{884A2D53-7731-0A41-977A-45CEC84F712F}"/>
              </a:ext>
            </a:extLst>
          </p:cNvPr>
          <p:cNvPicPr>
            <a:picLocks noChangeAspect="1"/>
          </p:cNvPicPr>
          <p:nvPr/>
        </p:nvPicPr>
        <p:blipFill>
          <a:blip r:embed="rId3"/>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28065463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450F-4CC2-3A4E-B89E-5D1F27C8678F}"/>
              </a:ext>
            </a:extLst>
          </p:cNvPr>
          <p:cNvSpPr>
            <a:spLocks noGrp="1"/>
          </p:cNvSpPr>
          <p:nvPr>
            <p:ph type="title"/>
          </p:nvPr>
        </p:nvSpPr>
        <p:spPr/>
        <p:txBody>
          <a:bodyPr/>
          <a:lstStyle/>
          <a:p>
            <a:r>
              <a:rPr lang="en-US"/>
              <a:t>Impossibility Theorem of Fairness (in ML)</a:t>
            </a:r>
          </a:p>
        </p:txBody>
      </p:sp>
      <p:pic>
        <p:nvPicPr>
          <p:cNvPr id="3" name="Picture 2">
            <a:extLst>
              <a:ext uri="{FF2B5EF4-FFF2-40B4-BE49-F238E27FC236}">
                <a16:creationId xmlns:a16="http://schemas.microsoft.com/office/drawing/2014/main" id="{4CE0C0E4-B4D5-B04F-8E32-554631A7E1BE}"/>
              </a:ext>
            </a:extLst>
          </p:cNvPr>
          <p:cNvPicPr>
            <a:picLocks noChangeAspect="1"/>
          </p:cNvPicPr>
          <p:nvPr/>
        </p:nvPicPr>
        <p:blipFill>
          <a:blip r:embed="rId2"/>
          <a:stretch>
            <a:fillRect/>
          </a:stretch>
        </p:blipFill>
        <p:spPr>
          <a:xfrm>
            <a:off x="11420341" y="126686"/>
            <a:ext cx="566348" cy="566348"/>
          </a:xfrm>
          <a:prstGeom prst="rect">
            <a:avLst/>
          </a:prstGeom>
        </p:spPr>
      </p:pic>
      <p:sp>
        <p:nvSpPr>
          <p:cNvPr id="4" name="Content Placeholder 5">
            <a:extLst>
              <a:ext uri="{FF2B5EF4-FFF2-40B4-BE49-F238E27FC236}">
                <a16:creationId xmlns:a16="http://schemas.microsoft.com/office/drawing/2014/main" id="{BBEF4A8C-A2B1-2049-A585-67B572E92E81}"/>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a:spcAft>
                <a:spcPts val="600"/>
              </a:spcAft>
            </a:pPr>
            <a:endParaRPr lang="en-US" sz="2400"/>
          </a:p>
        </p:txBody>
      </p:sp>
      <p:sp>
        <p:nvSpPr>
          <p:cNvPr id="6" name="TextBox 5">
            <a:extLst>
              <a:ext uri="{FF2B5EF4-FFF2-40B4-BE49-F238E27FC236}">
                <a16:creationId xmlns:a16="http://schemas.microsoft.com/office/drawing/2014/main" id="{A2A54411-3B81-4856-BC5A-F8A84370A8FD}"/>
              </a:ext>
            </a:extLst>
          </p:cNvPr>
          <p:cNvSpPr txBox="1"/>
          <p:nvPr/>
        </p:nvSpPr>
        <p:spPr>
          <a:xfrm>
            <a:off x="523493" y="1678031"/>
            <a:ext cx="7077323" cy="4401205"/>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800" dirty="0"/>
              <a:t>No more than one of the three fairness metrics of demographic parity, predictive parity and equalized odds can hold at the same time for a well calibrated classifier and a sensitive attribute [Kleinberg et al 2016; </a:t>
            </a:r>
            <a:r>
              <a:rPr lang="en-US" sz="2800" dirty="0" err="1"/>
              <a:t>Chouldechova</a:t>
            </a:r>
            <a:r>
              <a:rPr lang="en-US" sz="2800" dirty="0"/>
              <a:t> 2017]</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it is impossible for a single data generation processes to satisfy all three group fairness metrics [Karthik S 2020] </a:t>
            </a:r>
            <a:endParaRPr lang="en-US" sz="2800" dirty="0">
              <a:cs typeface="Calibri"/>
            </a:endParaRPr>
          </a:p>
        </p:txBody>
      </p:sp>
      <p:pic>
        <p:nvPicPr>
          <p:cNvPr id="10" name="Picture 9" descr="Diagram&#10;&#10;Description automatically generated">
            <a:extLst>
              <a:ext uri="{FF2B5EF4-FFF2-40B4-BE49-F238E27FC236}">
                <a16:creationId xmlns:a16="http://schemas.microsoft.com/office/drawing/2014/main" id="{DC5A1E35-14B1-4A20-8BD6-3BB6C8C21556}"/>
              </a:ext>
            </a:extLst>
          </p:cNvPr>
          <p:cNvPicPr>
            <a:picLocks noChangeAspect="1"/>
          </p:cNvPicPr>
          <p:nvPr/>
        </p:nvPicPr>
        <p:blipFill>
          <a:blip r:embed="rId3"/>
          <a:stretch>
            <a:fillRect/>
          </a:stretch>
        </p:blipFill>
        <p:spPr>
          <a:xfrm>
            <a:off x="7534275" y="1658144"/>
            <a:ext cx="3819525" cy="2343150"/>
          </a:xfrm>
          <a:prstGeom prst="rect">
            <a:avLst/>
          </a:prstGeom>
        </p:spPr>
      </p:pic>
    </p:spTree>
    <p:extLst>
      <p:ext uri="{BB962C8B-B14F-4D97-AF65-F5344CB8AC3E}">
        <p14:creationId xmlns:p14="http://schemas.microsoft.com/office/powerpoint/2010/main" val="3340223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71425-02D2-534A-9AA5-007397A3D28B}"/>
              </a:ext>
            </a:extLst>
          </p:cNvPr>
          <p:cNvSpPr>
            <a:spLocks noGrp="1"/>
          </p:cNvSpPr>
          <p:nvPr>
            <p:ph type="title"/>
          </p:nvPr>
        </p:nvSpPr>
        <p:spPr/>
        <p:txBody>
          <a:bodyPr/>
          <a:lstStyle/>
          <a:p>
            <a:r>
              <a:rPr lang="en-US"/>
              <a:t>Elements of Ethical ML in Healthcare</a:t>
            </a:r>
          </a:p>
        </p:txBody>
      </p:sp>
      <p:sp>
        <p:nvSpPr>
          <p:cNvPr id="11" name="Rectangle 10">
            <a:extLst>
              <a:ext uri="{FF2B5EF4-FFF2-40B4-BE49-F238E27FC236}">
                <a16:creationId xmlns:a16="http://schemas.microsoft.com/office/drawing/2014/main" id="{27BFCAD1-209E-664C-8A09-C880FAD42A7C}"/>
              </a:ext>
            </a:extLst>
          </p:cNvPr>
          <p:cNvSpPr/>
          <p:nvPr/>
        </p:nvSpPr>
        <p:spPr>
          <a:xfrm>
            <a:off x="1063839" y="3866662"/>
            <a:ext cx="1656569" cy="646331"/>
          </a:xfrm>
          <a:prstGeom prst="rect">
            <a:avLst/>
          </a:prstGeom>
        </p:spPr>
        <p:txBody>
          <a:bodyPr wrap="square" lIns="91440" tIns="45720" rIns="91440" bIns="45720" anchor="t">
            <a:spAutoFit/>
          </a:bodyPr>
          <a:lstStyle/>
          <a:p>
            <a:pPr algn="ctr"/>
            <a:r>
              <a:rPr lang="en-US"/>
              <a:t>Explainable  &amp; Transparent</a:t>
            </a:r>
          </a:p>
        </p:txBody>
      </p:sp>
      <p:sp>
        <p:nvSpPr>
          <p:cNvPr id="14" name="Rectangle 13">
            <a:extLst>
              <a:ext uri="{FF2B5EF4-FFF2-40B4-BE49-F238E27FC236}">
                <a16:creationId xmlns:a16="http://schemas.microsoft.com/office/drawing/2014/main" id="{06586B5E-2E7D-3A41-8934-6E271E9FE582}"/>
              </a:ext>
            </a:extLst>
          </p:cNvPr>
          <p:cNvSpPr/>
          <p:nvPr/>
        </p:nvSpPr>
        <p:spPr>
          <a:xfrm>
            <a:off x="4090992" y="3857165"/>
            <a:ext cx="1431625" cy="646331"/>
          </a:xfrm>
          <a:prstGeom prst="rect">
            <a:avLst/>
          </a:prstGeom>
        </p:spPr>
        <p:txBody>
          <a:bodyPr wrap="square" lIns="91440" tIns="45720" rIns="91440" bIns="45720" anchor="t">
            <a:spAutoFit/>
          </a:bodyPr>
          <a:lstStyle/>
          <a:p>
            <a:pPr algn="ctr"/>
            <a:r>
              <a:rPr lang="en-US"/>
              <a:t>Fair &amp;</a:t>
            </a:r>
          </a:p>
          <a:p>
            <a:pPr algn="ctr"/>
            <a:r>
              <a:rPr lang="en-US"/>
              <a:t>Unbiased</a:t>
            </a:r>
            <a:endParaRPr lang="en-US">
              <a:cs typeface="Calibri"/>
            </a:endParaRPr>
          </a:p>
        </p:txBody>
      </p:sp>
      <p:sp>
        <p:nvSpPr>
          <p:cNvPr id="15" name="Rectangle 14">
            <a:extLst>
              <a:ext uri="{FF2B5EF4-FFF2-40B4-BE49-F238E27FC236}">
                <a16:creationId xmlns:a16="http://schemas.microsoft.com/office/drawing/2014/main" id="{F7E41BEF-90C1-3540-971B-DAB7574186BF}"/>
              </a:ext>
            </a:extLst>
          </p:cNvPr>
          <p:cNvSpPr/>
          <p:nvPr/>
        </p:nvSpPr>
        <p:spPr>
          <a:xfrm>
            <a:off x="7273942" y="3993907"/>
            <a:ext cx="834587" cy="369332"/>
          </a:xfrm>
          <a:prstGeom prst="rect">
            <a:avLst/>
          </a:prstGeom>
        </p:spPr>
        <p:txBody>
          <a:bodyPr wrap="none" lIns="91440" tIns="45720" rIns="91440" bIns="45720" anchor="t">
            <a:spAutoFit/>
          </a:bodyPr>
          <a:lstStyle/>
          <a:p>
            <a:r>
              <a:rPr lang="en-US"/>
              <a:t>Robust</a:t>
            </a:r>
          </a:p>
        </p:txBody>
      </p:sp>
      <p:sp>
        <p:nvSpPr>
          <p:cNvPr id="18" name="Rectangle 17">
            <a:extLst>
              <a:ext uri="{FF2B5EF4-FFF2-40B4-BE49-F238E27FC236}">
                <a16:creationId xmlns:a16="http://schemas.microsoft.com/office/drawing/2014/main" id="{1CE0718E-5671-064B-BE51-E0D9670B225B}"/>
              </a:ext>
            </a:extLst>
          </p:cNvPr>
          <p:cNvSpPr/>
          <p:nvPr/>
        </p:nvSpPr>
        <p:spPr>
          <a:xfrm>
            <a:off x="9700548" y="3867303"/>
            <a:ext cx="1112612" cy="646331"/>
          </a:xfrm>
          <a:prstGeom prst="rect">
            <a:avLst/>
          </a:prstGeom>
        </p:spPr>
        <p:txBody>
          <a:bodyPr wrap="none" lIns="91440" tIns="45720" rIns="91440" bIns="45720" anchor="t">
            <a:spAutoFit/>
          </a:bodyPr>
          <a:lstStyle/>
          <a:p>
            <a:pPr algn="ctr"/>
            <a:r>
              <a:rPr lang="en-US"/>
              <a:t>Privacy &amp; </a:t>
            </a:r>
            <a:br>
              <a:rPr lang="en-US"/>
            </a:br>
            <a:r>
              <a:rPr lang="en-US"/>
              <a:t>Security</a:t>
            </a:r>
            <a:endParaRPr lang="en-US">
              <a:cs typeface="Calibri"/>
            </a:endParaRPr>
          </a:p>
        </p:txBody>
      </p:sp>
      <p:pic>
        <p:nvPicPr>
          <p:cNvPr id="26" name="Picture 25" descr="A close up of a logo&#10;&#10;Description automatically generated">
            <a:extLst>
              <a:ext uri="{FF2B5EF4-FFF2-40B4-BE49-F238E27FC236}">
                <a16:creationId xmlns:a16="http://schemas.microsoft.com/office/drawing/2014/main" id="{BF4E4F4B-A2A9-8541-AF16-095ABDCAC3AE}"/>
              </a:ext>
            </a:extLst>
          </p:cNvPr>
          <p:cNvPicPr>
            <a:picLocks noChangeAspect="1"/>
          </p:cNvPicPr>
          <p:nvPr/>
        </p:nvPicPr>
        <p:blipFill>
          <a:blip r:embed="rId3"/>
          <a:stretch>
            <a:fillRect/>
          </a:stretch>
        </p:blipFill>
        <p:spPr>
          <a:xfrm>
            <a:off x="9342454" y="1843269"/>
            <a:ext cx="1828800" cy="1828800"/>
          </a:xfrm>
          <a:prstGeom prst="rect">
            <a:avLst/>
          </a:prstGeom>
        </p:spPr>
      </p:pic>
      <p:pic>
        <p:nvPicPr>
          <p:cNvPr id="28" name="Picture 27" descr="A close up of a logo&#10;&#10;Description automatically generated">
            <a:extLst>
              <a:ext uri="{FF2B5EF4-FFF2-40B4-BE49-F238E27FC236}">
                <a16:creationId xmlns:a16="http://schemas.microsoft.com/office/drawing/2014/main" id="{98E452D7-0634-9D44-87FC-C7FED1543356}"/>
              </a:ext>
            </a:extLst>
          </p:cNvPr>
          <p:cNvPicPr>
            <a:picLocks noChangeAspect="1"/>
          </p:cNvPicPr>
          <p:nvPr/>
        </p:nvPicPr>
        <p:blipFill>
          <a:blip r:embed="rId4"/>
          <a:stretch>
            <a:fillRect/>
          </a:stretch>
        </p:blipFill>
        <p:spPr>
          <a:xfrm>
            <a:off x="6782820" y="1843269"/>
            <a:ext cx="1828800" cy="1828800"/>
          </a:xfrm>
          <a:prstGeom prst="rect">
            <a:avLst/>
          </a:prstGeom>
        </p:spPr>
      </p:pic>
      <p:pic>
        <p:nvPicPr>
          <p:cNvPr id="30" name="Picture 29" descr="A close up of a logo&#10;&#10;Description automatically generated">
            <a:extLst>
              <a:ext uri="{FF2B5EF4-FFF2-40B4-BE49-F238E27FC236}">
                <a16:creationId xmlns:a16="http://schemas.microsoft.com/office/drawing/2014/main" id="{1172C555-7C1B-A34E-AF25-C6EDD94BDDEA}"/>
              </a:ext>
            </a:extLst>
          </p:cNvPr>
          <p:cNvPicPr>
            <a:picLocks noChangeAspect="1"/>
          </p:cNvPicPr>
          <p:nvPr/>
        </p:nvPicPr>
        <p:blipFill>
          <a:blip r:embed="rId5"/>
          <a:stretch>
            <a:fillRect/>
          </a:stretch>
        </p:blipFill>
        <p:spPr>
          <a:xfrm>
            <a:off x="3693817" y="1843269"/>
            <a:ext cx="1828800" cy="1828800"/>
          </a:xfrm>
          <a:prstGeom prst="rect">
            <a:avLst/>
          </a:prstGeom>
        </p:spPr>
      </p:pic>
      <p:pic>
        <p:nvPicPr>
          <p:cNvPr id="32" name="Picture 31" descr="A close up of a logo&#10;&#10;Description automatically generated">
            <a:extLst>
              <a:ext uri="{FF2B5EF4-FFF2-40B4-BE49-F238E27FC236}">
                <a16:creationId xmlns:a16="http://schemas.microsoft.com/office/drawing/2014/main" id="{98E03FF6-155E-804F-AF9D-C4D732E42983}"/>
              </a:ext>
            </a:extLst>
          </p:cNvPr>
          <p:cNvPicPr>
            <a:picLocks noChangeAspect="1"/>
          </p:cNvPicPr>
          <p:nvPr/>
        </p:nvPicPr>
        <p:blipFill>
          <a:blip r:embed="rId6"/>
          <a:stretch>
            <a:fillRect/>
          </a:stretch>
        </p:blipFill>
        <p:spPr>
          <a:xfrm>
            <a:off x="838200" y="1843269"/>
            <a:ext cx="1828800" cy="1828800"/>
          </a:xfrm>
          <a:prstGeom prst="rect">
            <a:avLst/>
          </a:prstGeom>
        </p:spPr>
      </p:pic>
      <p:pic>
        <p:nvPicPr>
          <p:cNvPr id="34" name="Picture 33" descr="A close up of a logo&#10;&#10;Description automatically generated">
            <a:extLst>
              <a:ext uri="{FF2B5EF4-FFF2-40B4-BE49-F238E27FC236}">
                <a16:creationId xmlns:a16="http://schemas.microsoft.com/office/drawing/2014/main" id="{71BE22B7-7658-DB4E-897A-994C88D13F0C}"/>
              </a:ext>
            </a:extLst>
          </p:cNvPr>
          <p:cNvPicPr>
            <a:picLocks noChangeAspect="1"/>
          </p:cNvPicPr>
          <p:nvPr/>
        </p:nvPicPr>
        <p:blipFill rotWithShape="1">
          <a:blip r:embed="rId7"/>
          <a:srcRect l="22305" r="14753"/>
          <a:stretch/>
        </p:blipFill>
        <p:spPr>
          <a:xfrm>
            <a:off x="3655714" y="5144276"/>
            <a:ext cx="2302179" cy="940526"/>
          </a:xfrm>
          <a:prstGeom prst="rect">
            <a:avLst/>
          </a:prstGeom>
        </p:spPr>
      </p:pic>
      <p:grpSp>
        <p:nvGrpSpPr>
          <p:cNvPr id="39" name="Group 38">
            <a:extLst>
              <a:ext uri="{FF2B5EF4-FFF2-40B4-BE49-F238E27FC236}">
                <a16:creationId xmlns:a16="http://schemas.microsoft.com/office/drawing/2014/main" id="{F291C161-908E-BF41-B6B2-C5B1703626A2}"/>
              </a:ext>
            </a:extLst>
          </p:cNvPr>
          <p:cNvGrpSpPr/>
          <p:nvPr/>
        </p:nvGrpSpPr>
        <p:grpSpPr>
          <a:xfrm>
            <a:off x="977723" y="5144276"/>
            <a:ext cx="1828800" cy="852959"/>
            <a:chOff x="977723" y="5085058"/>
            <a:chExt cx="1828800" cy="852959"/>
          </a:xfrm>
        </p:grpSpPr>
        <p:pic>
          <p:nvPicPr>
            <p:cNvPr id="36" name="Picture 35" descr="A close up of a logo&#10;&#10;Description automatically generated">
              <a:extLst>
                <a:ext uri="{FF2B5EF4-FFF2-40B4-BE49-F238E27FC236}">
                  <a16:creationId xmlns:a16="http://schemas.microsoft.com/office/drawing/2014/main" id="{27EE3D1A-0A46-AA48-954D-A50168BBF10B}"/>
                </a:ext>
              </a:extLst>
            </p:cNvPr>
            <p:cNvPicPr>
              <a:picLocks noChangeAspect="1"/>
            </p:cNvPicPr>
            <p:nvPr/>
          </p:nvPicPr>
          <p:blipFill rotWithShape="1">
            <a:blip r:embed="rId8"/>
            <a:srcRect b="14702"/>
            <a:stretch/>
          </p:blipFill>
          <p:spPr>
            <a:xfrm>
              <a:off x="977723" y="5085058"/>
              <a:ext cx="1828800" cy="852755"/>
            </a:xfrm>
            <a:prstGeom prst="rect">
              <a:avLst/>
            </a:prstGeom>
          </p:spPr>
        </p:pic>
        <p:sp>
          <p:nvSpPr>
            <p:cNvPr id="37" name="Rectangle 36">
              <a:extLst>
                <a:ext uri="{FF2B5EF4-FFF2-40B4-BE49-F238E27FC236}">
                  <a16:creationId xmlns:a16="http://schemas.microsoft.com/office/drawing/2014/main" id="{683FE749-4EA3-D542-BF53-179AFAA87A00}"/>
                </a:ext>
              </a:extLst>
            </p:cNvPr>
            <p:cNvSpPr/>
            <p:nvPr/>
          </p:nvSpPr>
          <p:spPr>
            <a:xfrm>
              <a:off x="2199993" y="5690104"/>
              <a:ext cx="565842" cy="247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1BCB4B1-77F0-184B-97C2-9CF52A101C34}"/>
                </a:ext>
              </a:extLst>
            </p:cNvPr>
            <p:cNvSpPr/>
            <p:nvPr/>
          </p:nvSpPr>
          <p:spPr>
            <a:xfrm>
              <a:off x="1634151" y="5892298"/>
              <a:ext cx="56584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841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B51249-5F05-6B4A-822A-74BC36CD0C73}"/>
              </a:ext>
            </a:extLst>
          </p:cNvPr>
          <p:cNvPicPr>
            <a:picLocks noChangeAspect="1"/>
          </p:cNvPicPr>
          <p:nvPr/>
        </p:nvPicPr>
        <p:blipFill>
          <a:blip r:embed="rId3"/>
          <a:stretch>
            <a:fillRect/>
          </a:stretch>
        </p:blipFill>
        <p:spPr>
          <a:xfrm>
            <a:off x="11420341" y="126686"/>
            <a:ext cx="566348" cy="566348"/>
          </a:xfrm>
          <a:prstGeom prst="rect">
            <a:avLst/>
          </a:prstGeom>
        </p:spPr>
      </p:pic>
      <p:pic>
        <p:nvPicPr>
          <p:cNvPr id="3" name="Picture 2">
            <a:extLst>
              <a:ext uri="{FF2B5EF4-FFF2-40B4-BE49-F238E27FC236}">
                <a16:creationId xmlns:a16="http://schemas.microsoft.com/office/drawing/2014/main" id="{E86FBCE4-B1EC-46DC-99A5-E24FE8B7CDB6}"/>
              </a:ext>
            </a:extLst>
          </p:cNvPr>
          <p:cNvPicPr>
            <a:picLocks noChangeAspect="1"/>
          </p:cNvPicPr>
          <p:nvPr/>
        </p:nvPicPr>
        <p:blipFill rotWithShape="1">
          <a:blip r:embed="rId4"/>
          <a:srcRect l="2720"/>
          <a:stretch/>
        </p:blipFill>
        <p:spPr>
          <a:xfrm>
            <a:off x="1075764" y="126686"/>
            <a:ext cx="10053813" cy="6675120"/>
          </a:xfrm>
          <a:prstGeom prst="rect">
            <a:avLst/>
          </a:prstGeom>
        </p:spPr>
      </p:pic>
      <p:sp>
        <p:nvSpPr>
          <p:cNvPr id="4" name="Title 3">
            <a:extLst>
              <a:ext uri="{FF2B5EF4-FFF2-40B4-BE49-F238E27FC236}">
                <a16:creationId xmlns:a16="http://schemas.microsoft.com/office/drawing/2014/main" id="{201434C5-4F6B-4708-A77A-6CA425910B1A}"/>
              </a:ext>
            </a:extLst>
          </p:cNvPr>
          <p:cNvSpPr>
            <a:spLocks noGrp="1"/>
          </p:cNvSpPr>
          <p:nvPr>
            <p:ph type="title"/>
          </p:nvPr>
        </p:nvSpPr>
        <p:spPr>
          <a:xfrm>
            <a:off x="6972300" y="4885171"/>
            <a:ext cx="4256078" cy="1325563"/>
          </a:xfrm>
        </p:spPr>
        <p:txBody>
          <a:bodyPr>
            <a:normAutofit fontScale="90000"/>
          </a:bodyPr>
          <a:lstStyle/>
          <a:p>
            <a:r>
              <a:rPr lang="en-US"/>
              <a:t>Impossibility Theorem Illustrated</a:t>
            </a:r>
          </a:p>
        </p:txBody>
      </p:sp>
      <p:sp>
        <p:nvSpPr>
          <p:cNvPr id="6" name="TextBox 5">
            <a:extLst>
              <a:ext uri="{FF2B5EF4-FFF2-40B4-BE49-F238E27FC236}">
                <a16:creationId xmlns:a16="http://schemas.microsoft.com/office/drawing/2014/main" id="{36CBCE14-1146-444A-B9E6-26D632CDBCE0}"/>
              </a:ext>
            </a:extLst>
          </p:cNvPr>
          <p:cNvSpPr txBox="1"/>
          <p:nvPr/>
        </p:nvSpPr>
        <p:spPr>
          <a:xfrm>
            <a:off x="9250789" y="6380478"/>
            <a:ext cx="1865447" cy="307777"/>
          </a:xfrm>
          <a:prstGeom prst="rect">
            <a:avLst/>
          </a:prstGeom>
          <a:noFill/>
        </p:spPr>
        <p:txBody>
          <a:bodyPr wrap="none" rtlCol="0">
            <a:spAutoFit/>
          </a:bodyPr>
          <a:lstStyle/>
          <a:p>
            <a:r>
              <a:rPr lang="en-US" sz="1400"/>
              <a:t>[Paulus and Kent 2020]</a:t>
            </a:r>
          </a:p>
        </p:txBody>
      </p:sp>
    </p:spTree>
    <p:extLst>
      <p:ext uri="{BB962C8B-B14F-4D97-AF65-F5344CB8AC3E}">
        <p14:creationId xmlns:p14="http://schemas.microsoft.com/office/powerpoint/2010/main" val="39808446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450F-4CC2-3A4E-B89E-5D1F27C8678F}"/>
              </a:ext>
            </a:extLst>
          </p:cNvPr>
          <p:cNvSpPr>
            <a:spLocks noGrp="1"/>
          </p:cNvSpPr>
          <p:nvPr>
            <p:ph type="title"/>
          </p:nvPr>
        </p:nvSpPr>
        <p:spPr/>
        <p:txBody>
          <a:bodyPr/>
          <a:lstStyle/>
          <a:p>
            <a:r>
              <a:rPr lang="en-US"/>
              <a:t>Impossibility Theorem of Privacy &amp; Fairness</a:t>
            </a:r>
          </a:p>
        </p:txBody>
      </p:sp>
      <p:pic>
        <p:nvPicPr>
          <p:cNvPr id="11" name="Picture 10">
            <a:extLst>
              <a:ext uri="{FF2B5EF4-FFF2-40B4-BE49-F238E27FC236}">
                <a16:creationId xmlns:a16="http://schemas.microsoft.com/office/drawing/2014/main" id="{EAFEB7E8-732B-495A-A608-74DCEF7A5F86}"/>
              </a:ext>
            </a:extLst>
          </p:cNvPr>
          <p:cNvPicPr>
            <a:picLocks noChangeAspect="1"/>
          </p:cNvPicPr>
          <p:nvPr/>
        </p:nvPicPr>
        <p:blipFill>
          <a:blip r:embed="rId2"/>
          <a:stretch>
            <a:fillRect/>
          </a:stretch>
        </p:blipFill>
        <p:spPr>
          <a:xfrm>
            <a:off x="11420341" y="126686"/>
            <a:ext cx="566348" cy="566348"/>
          </a:xfrm>
          <a:prstGeom prst="rect">
            <a:avLst/>
          </a:prstGeom>
        </p:spPr>
      </p:pic>
      <p:sp>
        <p:nvSpPr>
          <p:cNvPr id="5" name="TextBox 4">
            <a:extLst>
              <a:ext uri="{FF2B5EF4-FFF2-40B4-BE49-F238E27FC236}">
                <a16:creationId xmlns:a16="http://schemas.microsoft.com/office/drawing/2014/main" id="{7D608D3D-BE86-4CC1-B841-95B412E33207}"/>
              </a:ext>
            </a:extLst>
          </p:cNvPr>
          <p:cNvSpPr txBox="1"/>
          <p:nvPr/>
        </p:nvSpPr>
        <p:spPr>
          <a:xfrm>
            <a:off x="465649" y="1417003"/>
            <a:ext cx="10649578" cy="4401205"/>
          </a:xfrm>
          <a:prstGeom prst="rect">
            <a:avLst/>
          </a:prstGeom>
          <a:noFill/>
        </p:spPr>
        <p:txBody>
          <a:bodyPr wrap="square">
            <a:spAutoFit/>
          </a:bodyPr>
          <a:lstStyle/>
          <a:p>
            <a:pPr marL="285750" indent="-285750">
              <a:buFont typeface="Arial" panose="020B0604020202020204" pitchFamily="34" charset="0"/>
              <a:buChar char="•"/>
            </a:pPr>
            <a:r>
              <a:rPr lang="en-US" sz="2800" dirty="0"/>
              <a:t>It is not possible for a classifier to have differential privacy and satisfy group fairness conditions</a:t>
            </a:r>
          </a:p>
          <a:p>
            <a:pPr marL="285750" indent="-285750">
              <a:buFont typeface="Arial" panose="020B0604020202020204" pitchFamily="34" charset="0"/>
              <a:buChar char="•"/>
            </a:pPr>
            <a:r>
              <a:rPr lang="en-US" sz="2800" dirty="0" err="1"/>
              <a:t>Kuppam</a:t>
            </a:r>
            <a:r>
              <a:rPr lang="en-US" sz="2800" dirty="0"/>
              <a:t> et al. empirically show privacy-fairness. For multiple settings and using census data to which noise has been added to demonstrate how adding noise to achieve differential privacy can adversely affects fairness for minority groups</a:t>
            </a:r>
          </a:p>
          <a:p>
            <a:pPr marL="285750" indent="-285750">
              <a:buFont typeface="Arial" panose="020B0604020202020204" pitchFamily="34" charset="0"/>
              <a:buChar char="•"/>
            </a:pPr>
            <a:r>
              <a:rPr lang="en-US" sz="2800" dirty="0"/>
              <a:t>“Even under a very simple binary classification setting no learning algorithm that is -differentially private (for any  ≥ 0) and that is guaranteed to output a fair classifier (for any reasonable notion of fairness) can have non-trivial accuracy”</a:t>
            </a:r>
          </a:p>
        </p:txBody>
      </p:sp>
      <p:sp>
        <p:nvSpPr>
          <p:cNvPr id="7" name="TextBox 6">
            <a:extLst>
              <a:ext uri="{FF2B5EF4-FFF2-40B4-BE49-F238E27FC236}">
                <a16:creationId xmlns:a16="http://schemas.microsoft.com/office/drawing/2014/main" id="{C3BD8852-54A1-425E-99E0-7B33ED3A2F1C}"/>
              </a:ext>
            </a:extLst>
          </p:cNvPr>
          <p:cNvSpPr txBox="1"/>
          <p:nvPr/>
        </p:nvSpPr>
        <p:spPr>
          <a:xfrm>
            <a:off x="5790438" y="6163480"/>
            <a:ext cx="5629903" cy="369332"/>
          </a:xfrm>
          <a:prstGeom prst="rect">
            <a:avLst/>
          </a:prstGeom>
          <a:noFill/>
        </p:spPr>
        <p:txBody>
          <a:bodyPr wrap="square">
            <a:spAutoFit/>
          </a:bodyPr>
          <a:lstStyle/>
          <a:p>
            <a:r>
              <a:rPr lang="en-US"/>
              <a:t>[Cummings et al 2019; </a:t>
            </a:r>
            <a:r>
              <a:rPr lang="en-US" err="1"/>
              <a:t>Kuppam</a:t>
            </a:r>
            <a:r>
              <a:rPr lang="en-US"/>
              <a:t> et al 2019; Agarwal 2020]</a:t>
            </a:r>
          </a:p>
        </p:txBody>
      </p:sp>
    </p:spTree>
    <p:extLst>
      <p:ext uri="{BB962C8B-B14F-4D97-AF65-F5344CB8AC3E}">
        <p14:creationId xmlns:p14="http://schemas.microsoft.com/office/powerpoint/2010/main" val="4672935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74A23-7231-F945-A600-B892315A2450}"/>
              </a:ext>
            </a:extLst>
          </p:cNvPr>
          <p:cNvSpPr>
            <a:spLocks noGrp="1"/>
          </p:cNvSpPr>
          <p:nvPr>
            <p:ph type="title"/>
          </p:nvPr>
        </p:nvSpPr>
        <p:spPr/>
        <p:txBody>
          <a:bodyPr/>
          <a:lstStyle/>
          <a:p>
            <a:r>
              <a:rPr lang="en-US"/>
              <a:t>Impossibility of Fairness and Calibration</a:t>
            </a:r>
          </a:p>
        </p:txBody>
      </p:sp>
      <p:sp>
        <p:nvSpPr>
          <p:cNvPr id="3" name="Content Placeholder 2">
            <a:extLst>
              <a:ext uri="{FF2B5EF4-FFF2-40B4-BE49-F238E27FC236}">
                <a16:creationId xmlns:a16="http://schemas.microsoft.com/office/drawing/2014/main" id="{09713290-9018-7A48-AC42-561109B7849A}"/>
              </a:ext>
            </a:extLst>
          </p:cNvPr>
          <p:cNvSpPr>
            <a:spLocks noGrp="1"/>
          </p:cNvSpPr>
          <p:nvPr>
            <p:ph idx="4294967295"/>
          </p:nvPr>
        </p:nvSpPr>
        <p:spPr>
          <a:xfrm>
            <a:off x="431496" y="1417003"/>
            <a:ext cx="10515600" cy="4351338"/>
          </a:xfrm>
        </p:spPr>
        <p:txBody>
          <a:bodyPr vert="horz" lIns="91440" tIns="45720" rIns="91440" bIns="45720" rtlCol="0" anchor="t">
            <a:noAutofit/>
          </a:bodyPr>
          <a:lstStyle/>
          <a:p>
            <a:pPr marL="0" indent="0">
              <a:buNone/>
            </a:pPr>
            <a:r>
              <a:rPr lang="en-US" dirty="0"/>
              <a:t>It is not possible to satisfy any major conditions of calibration and fairness simultaneously. Major notions of Calibration and Fairness</a:t>
            </a:r>
          </a:p>
          <a:p>
            <a:r>
              <a:rPr lang="en-US" b="1" dirty="0"/>
              <a:t>Group Calibration: </a:t>
            </a:r>
            <a:r>
              <a:rPr lang="en-US" dirty="0"/>
              <a:t>For each group </a:t>
            </a:r>
            <a:r>
              <a:rPr lang="en-US" i="1" dirty="0"/>
              <a:t>t</a:t>
            </a:r>
            <a:r>
              <a:rPr lang="en-US" dirty="0"/>
              <a:t>, and each bin </a:t>
            </a:r>
            <a:r>
              <a:rPr lang="en-US" i="1" dirty="0"/>
              <a:t>b</a:t>
            </a:r>
            <a:r>
              <a:rPr lang="en-US" dirty="0"/>
              <a:t> with associated score </a:t>
            </a:r>
            <a:r>
              <a:rPr lang="en-US" i="1" dirty="0" err="1"/>
              <a:t>v</a:t>
            </a:r>
            <a:r>
              <a:rPr lang="en-US" i="1" baseline="-25000" dirty="0" err="1"/>
              <a:t>b</a:t>
            </a:r>
            <a:r>
              <a:rPr lang="en-US" dirty="0"/>
              <a:t>, the expected number of people from group t in b who belong to the positive class should be a </a:t>
            </a:r>
            <a:r>
              <a:rPr lang="en-US" i="1" dirty="0" err="1"/>
              <a:t>v</a:t>
            </a:r>
            <a:r>
              <a:rPr lang="en-US" i="1" baseline="-25000" dirty="0" err="1"/>
              <a:t>b</a:t>
            </a:r>
            <a:r>
              <a:rPr lang="en-US" dirty="0"/>
              <a:t> fraction of the expected number of people from group t assigned to </a:t>
            </a:r>
            <a:r>
              <a:rPr lang="en-US" i="1" dirty="0"/>
              <a:t>b</a:t>
            </a:r>
            <a:endParaRPr lang="en-US" i="1" dirty="0">
              <a:cs typeface="Calibri"/>
            </a:endParaRPr>
          </a:p>
          <a:p>
            <a:r>
              <a:rPr lang="en-US" b="1" dirty="0"/>
              <a:t>Negative Class Balance: </a:t>
            </a:r>
            <a:r>
              <a:rPr lang="en-US" dirty="0"/>
              <a:t>Requires that the average score assigned to people across groups belonging to the negative class should be the same</a:t>
            </a:r>
            <a:endParaRPr lang="en-US" dirty="0">
              <a:cs typeface="Calibri"/>
            </a:endParaRPr>
          </a:p>
          <a:p>
            <a:r>
              <a:rPr lang="en-US" b="1" dirty="0"/>
              <a:t>Positive Class Balance: </a:t>
            </a:r>
            <a:r>
              <a:rPr lang="en-US" dirty="0"/>
              <a:t>Requires that the average score assigned to people across groups belonging to the negative class should be the same</a:t>
            </a:r>
            <a:endParaRPr lang="en-US" dirty="0">
              <a:cs typeface="Calibri"/>
            </a:endParaRPr>
          </a:p>
        </p:txBody>
      </p:sp>
      <p:pic>
        <p:nvPicPr>
          <p:cNvPr id="4" name="Picture 3">
            <a:extLst>
              <a:ext uri="{FF2B5EF4-FFF2-40B4-BE49-F238E27FC236}">
                <a16:creationId xmlns:a16="http://schemas.microsoft.com/office/drawing/2014/main" id="{4CB577C5-6773-1345-81ED-2DCECCE2F464}"/>
              </a:ext>
            </a:extLst>
          </p:cNvPr>
          <p:cNvPicPr>
            <a:picLocks noChangeAspect="1"/>
          </p:cNvPicPr>
          <p:nvPr/>
        </p:nvPicPr>
        <p:blipFill>
          <a:blip r:embed="rId3"/>
          <a:stretch>
            <a:fillRect/>
          </a:stretch>
        </p:blipFill>
        <p:spPr>
          <a:xfrm>
            <a:off x="11420341" y="126686"/>
            <a:ext cx="566348" cy="566348"/>
          </a:xfrm>
          <a:prstGeom prst="rect">
            <a:avLst/>
          </a:prstGeom>
        </p:spPr>
      </p:pic>
      <p:sp>
        <p:nvSpPr>
          <p:cNvPr id="5" name="TextBox 4">
            <a:extLst>
              <a:ext uri="{FF2B5EF4-FFF2-40B4-BE49-F238E27FC236}">
                <a16:creationId xmlns:a16="http://schemas.microsoft.com/office/drawing/2014/main" id="{AFF21F00-CFA1-884A-B806-0D22AE639E14}"/>
              </a:ext>
            </a:extLst>
          </p:cNvPr>
          <p:cNvSpPr txBox="1"/>
          <p:nvPr/>
        </p:nvSpPr>
        <p:spPr>
          <a:xfrm>
            <a:off x="9048997" y="6311900"/>
            <a:ext cx="2193677" cy="369332"/>
          </a:xfrm>
          <a:prstGeom prst="rect">
            <a:avLst/>
          </a:prstGeom>
          <a:noFill/>
        </p:spPr>
        <p:txBody>
          <a:bodyPr wrap="none" rtlCol="0">
            <a:spAutoFit/>
          </a:bodyPr>
          <a:lstStyle/>
          <a:p>
            <a:r>
              <a:rPr lang="en-US"/>
              <a:t>[Kleinberg et al 2016]</a:t>
            </a:r>
          </a:p>
        </p:txBody>
      </p:sp>
    </p:spTree>
    <p:extLst>
      <p:ext uri="{BB962C8B-B14F-4D97-AF65-F5344CB8AC3E}">
        <p14:creationId xmlns:p14="http://schemas.microsoft.com/office/powerpoint/2010/main" val="9042415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450F-4CC2-3A4E-B89E-5D1F27C8678F}"/>
              </a:ext>
            </a:extLst>
          </p:cNvPr>
          <p:cNvSpPr>
            <a:spLocks noGrp="1"/>
          </p:cNvSpPr>
          <p:nvPr>
            <p:ph type="title"/>
          </p:nvPr>
        </p:nvSpPr>
        <p:spPr/>
        <p:txBody>
          <a:bodyPr/>
          <a:lstStyle/>
          <a:p>
            <a:r>
              <a:rPr lang="en-US"/>
              <a:t>Data Biases: Statistical Biases</a:t>
            </a:r>
          </a:p>
        </p:txBody>
      </p:sp>
      <p:pic>
        <p:nvPicPr>
          <p:cNvPr id="3" name="Picture 2">
            <a:extLst>
              <a:ext uri="{FF2B5EF4-FFF2-40B4-BE49-F238E27FC236}">
                <a16:creationId xmlns:a16="http://schemas.microsoft.com/office/drawing/2014/main" id="{4CE0C0E4-B4D5-B04F-8E32-554631A7E1BE}"/>
              </a:ext>
            </a:extLst>
          </p:cNvPr>
          <p:cNvPicPr>
            <a:picLocks noChangeAspect="1"/>
          </p:cNvPicPr>
          <p:nvPr/>
        </p:nvPicPr>
        <p:blipFill>
          <a:blip r:embed="rId3"/>
          <a:stretch>
            <a:fillRect/>
          </a:stretch>
        </p:blipFill>
        <p:spPr>
          <a:xfrm>
            <a:off x="11420341" y="126686"/>
            <a:ext cx="566348" cy="566348"/>
          </a:xfrm>
          <a:prstGeom prst="rect">
            <a:avLst/>
          </a:prstGeom>
        </p:spPr>
      </p:pic>
      <p:sp>
        <p:nvSpPr>
          <p:cNvPr id="9" name="TextBox 8">
            <a:extLst>
              <a:ext uri="{FF2B5EF4-FFF2-40B4-BE49-F238E27FC236}">
                <a16:creationId xmlns:a16="http://schemas.microsoft.com/office/drawing/2014/main" id="{A3B2B201-288A-DA42-88F2-C28A3F2E7F29}"/>
              </a:ext>
            </a:extLst>
          </p:cNvPr>
          <p:cNvSpPr txBox="1"/>
          <p:nvPr/>
        </p:nvSpPr>
        <p:spPr>
          <a:xfrm>
            <a:off x="8511235" y="6460584"/>
            <a:ext cx="3076035" cy="338554"/>
          </a:xfrm>
          <a:prstGeom prst="rect">
            <a:avLst/>
          </a:prstGeom>
          <a:noFill/>
        </p:spPr>
        <p:txBody>
          <a:bodyPr wrap="none" rtlCol="0">
            <a:spAutoFit/>
          </a:bodyPr>
          <a:lstStyle/>
          <a:p>
            <a:r>
              <a:rPr lang="en-US" sz="1600"/>
              <a:t>[Crawford 2017; </a:t>
            </a:r>
            <a:r>
              <a:rPr lang="en-US" sz="1600" err="1"/>
              <a:t>Gebru</a:t>
            </a:r>
            <a:r>
              <a:rPr lang="en-US" sz="1600"/>
              <a:t> et al 2018] </a:t>
            </a:r>
          </a:p>
        </p:txBody>
      </p:sp>
      <p:pic>
        <p:nvPicPr>
          <p:cNvPr id="4" name="Picture 3">
            <a:extLst>
              <a:ext uri="{FF2B5EF4-FFF2-40B4-BE49-F238E27FC236}">
                <a16:creationId xmlns:a16="http://schemas.microsoft.com/office/drawing/2014/main" id="{AC1603E4-14BA-4920-8F4C-341D0B9016EB}"/>
              </a:ext>
            </a:extLst>
          </p:cNvPr>
          <p:cNvPicPr>
            <a:picLocks noChangeAspect="1"/>
          </p:cNvPicPr>
          <p:nvPr/>
        </p:nvPicPr>
        <p:blipFill>
          <a:blip r:embed="rId4"/>
          <a:stretch>
            <a:fillRect/>
          </a:stretch>
        </p:blipFill>
        <p:spPr>
          <a:xfrm>
            <a:off x="659289" y="1734588"/>
            <a:ext cx="3305175" cy="1819275"/>
          </a:xfrm>
          <a:prstGeom prst="rect">
            <a:avLst/>
          </a:prstGeom>
        </p:spPr>
      </p:pic>
      <p:sp>
        <p:nvSpPr>
          <p:cNvPr id="5" name="TextBox 4">
            <a:extLst>
              <a:ext uri="{FF2B5EF4-FFF2-40B4-BE49-F238E27FC236}">
                <a16:creationId xmlns:a16="http://schemas.microsoft.com/office/drawing/2014/main" id="{1ABEA977-87B4-4055-B659-F691CA88B42B}"/>
              </a:ext>
            </a:extLst>
          </p:cNvPr>
          <p:cNvSpPr txBox="1"/>
          <p:nvPr/>
        </p:nvSpPr>
        <p:spPr>
          <a:xfrm>
            <a:off x="659289" y="1318663"/>
            <a:ext cx="1476686" cy="369332"/>
          </a:xfrm>
          <a:prstGeom prst="rect">
            <a:avLst/>
          </a:prstGeom>
          <a:noFill/>
        </p:spPr>
        <p:txBody>
          <a:bodyPr wrap="none" rtlCol="0">
            <a:spAutoFit/>
          </a:bodyPr>
          <a:lstStyle/>
          <a:p>
            <a:r>
              <a:rPr lang="en-US"/>
              <a:t>Selection Bias</a:t>
            </a:r>
          </a:p>
        </p:txBody>
      </p:sp>
      <p:pic>
        <p:nvPicPr>
          <p:cNvPr id="7" name="Picture 6" descr="Background pattern&#10;&#10;Description automatically generated">
            <a:extLst>
              <a:ext uri="{FF2B5EF4-FFF2-40B4-BE49-F238E27FC236}">
                <a16:creationId xmlns:a16="http://schemas.microsoft.com/office/drawing/2014/main" id="{3B4DF068-6369-4B73-8B44-88E1CE99588C}"/>
              </a:ext>
            </a:extLst>
          </p:cNvPr>
          <p:cNvPicPr>
            <a:picLocks noChangeAspect="1"/>
          </p:cNvPicPr>
          <p:nvPr/>
        </p:nvPicPr>
        <p:blipFill>
          <a:blip r:embed="rId5"/>
          <a:stretch>
            <a:fillRect/>
          </a:stretch>
        </p:blipFill>
        <p:spPr>
          <a:xfrm>
            <a:off x="4342382" y="1795614"/>
            <a:ext cx="1828800" cy="1371600"/>
          </a:xfrm>
          <a:prstGeom prst="rect">
            <a:avLst/>
          </a:prstGeom>
          <a:ln w="3175">
            <a:solidFill>
              <a:schemeClr val="tx1"/>
            </a:solidFill>
          </a:ln>
        </p:spPr>
      </p:pic>
      <p:sp>
        <p:nvSpPr>
          <p:cNvPr id="12" name="TextBox 11">
            <a:extLst>
              <a:ext uri="{FF2B5EF4-FFF2-40B4-BE49-F238E27FC236}">
                <a16:creationId xmlns:a16="http://schemas.microsoft.com/office/drawing/2014/main" id="{EB822E6E-6CE5-4F64-8E40-10A7931F2D3A}"/>
              </a:ext>
            </a:extLst>
          </p:cNvPr>
          <p:cNvSpPr txBox="1"/>
          <p:nvPr/>
        </p:nvSpPr>
        <p:spPr>
          <a:xfrm>
            <a:off x="4227479" y="1318663"/>
            <a:ext cx="1891865" cy="369332"/>
          </a:xfrm>
          <a:prstGeom prst="rect">
            <a:avLst/>
          </a:prstGeom>
          <a:noFill/>
        </p:spPr>
        <p:txBody>
          <a:bodyPr wrap="none" rtlCol="0">
            <a:spAutoFit/>
          </a:bodyPr>
          <a:lstStyle/>
          <a:p>
            <a:r>
              <a:rPr lang="en-US"/>
              <a:t>Self-Selection Bias</a:t>
            </a:r>
          </a:p>
        </p:txBody>
      </p:sp>
      <p:pic>
        <p:nvPicPr>
          <p:cNvPr id="13" name="Picture 12" descr="Chart&#10;&#10;Description automatically generated">
            <a:extLst>
              <a:ext uri="{FF2B5EF4-FFF2-40B4-BE49-F238E27FC236}">
                <a16:creationId xmlns:a16="http://schemas.microsoft.com/office/drawing/2014/main" id="{3F13EC29-52B5-49A0-AEFC-5D20F813D2D9}"/>
              </a:ext>
            </a:extLst>
          </p:cNvPr>
          <p:cNvPicPr>
            <a:picLocks noChangeAspect="1"/>
          </p:cNvPicPr>
          <p:nvPr/>
        </p:nvPicPr>
        <p:blipFill>
          <a:blip r:embed="rId6"/>
          <a:stretch>
            <a:fillRect/>
          </a:stretch>
        </p:blipFill>
        <p:spPr>
          <a:xfrm>
            <a:off x="6742917" y="1795614"/>
            <a:ext cx="1428750" cy="1428750"/>
          </a:xfrm>
          <a:prstGeom prst="rect">
            <a:avLst/>
          </a:prstGeom>
          <a:ln w="3175">
            <a:solidFill>
              <a:schemeClr val="tx1"/>
            </a:solidFill>
          </a:ln>
        </p:spPr>
      </p:pic>
      <p:sp>
        <p:nvSpPr>
          <p:cNvPr id="14" name="TextBox 13">
            <a:extLst>
              <a:ext uri="{FF2B5EF4-FFF2-40B4-BE49-F238E27FC236}">
                <a16:creationId xmlns:a16="http://schemas.microsoft.com/office/drawing/2014/main" id="{A684B3D2-22B3-41BE-B340-CE0CED2F52C1}"/>
              </a:ext>
            </a:extLst>
          </p:cNvPr>
          <p:cNvSpPr txBox="1"/>
          <p:nvPr/>
        </p:nvSpPr>
        <p:spPr>
          <a:xfrm>
            <a:off x="6697866" y="1318663"/>
            <a:ext cx="1473801" cy="369332"/>
          </a:xfrm>
          <a:prstGeom prst="rect">
            <a:avLst/>
          </a:prstGeom>
          <a:noFill/>
        </p:spPr>
        <p:txBody>
          <a:bodyPr wrap="none" rtlCol="0">
            <a:spAutoFit/>
          </a:bodyPr>
          <a:lstStyle/>
          <a:p>
            <a:r>
              <a:rPr lang="en-US"/>
              <a:t>Observer Bias</a:t>
            </a:r>
          </a:p>
        </p:txBody>
      </p:sp>
      <p:pic>
        <p:nvPicPr>
          <p:cNvPr id="16" name="Picture 15" descr="Chart, scatter chart&#10;&#10;Description automatically generated">
            <a:extLst>
              <a:ext uri="{FF2B5EF4-FFF2-40B4-BE49-F238E27FC236}">
                <a16:creationId xmlns:a16="http://schemas.microsoft.com/office/drawing/2014/main" id="{617481AD-5393-4221-AAD9-EEAC9A3354C4}"/>
              </a:ext>
            </a:extLst>
          </p:cNvPr>
          <p:cNvPicPr>
            <a:picLocks noChangeAspect="1"/>
          </p:cNvPicPr>
          <p:nvPr/>
        </p:nvPicPr>
        <p:blipFill>
          <a:blip r:embed="rId7"/>
          <a:stretch>
            <a:fillRect/>
          </a:stretch>
        </p:blipFill>
        <p:spPr>
          <a:xfrm>
            <a:off x="8893410" y="1795614"/>
            <a:ext cx="1428750" cy="1428750"/>
          </a:xfrm>
          <a:prstGeom prst="rect">
            <a:avLst/>
          </a:prstGeom>
          <a:ln w="3175">
            <a:solidFill>
              <a:schemeClr val="tx1"/>
            </a:solidFill>
          </a:ln>
        </p:spPr>
      </p:pic>
      <p:sp>
        <p:nvSpPr>
          <p:cNvPr id="17" name="TextBox 16">
            <a:extLst>
              <a:ext uri="{FF2B5EF4-FFF2-40B4-BE49-F238E27FC236}">
                <a16:creationId xmlns:a16="http://schemas.microsoft.com/office/drawing/2014/main" id="{BC1BA8E7-57A6-4AEB-A66E-3F1EA65BFAEB}"/>
              </a:ext>
            </a:extLst>
          </p:cNvPr>
          <p:cNvSpPr txBox="1"/>
          <p:nvPr/>
        </p:nvSpPr>
        <p:spPr>
          <a:xfrm>
            <a:off x="8707730" y="1318663"/>
            <a:ext cx="1822165" cy="369332"/>
          </a:xfrm>
          <a:prstGeom prst="rect">
            <a:avLst/>
          </a:prstGeom>
          <a:noFill/>
        </p:spPr>
        <p:txBody>
          <a:bodyPr wrap="none" rtlCol="0">
            <a:spAutoFit/>
          </a:bodyPr>
          <a:lstStyle/>
          <a:p>
            <a:r>
              <a:rPr lang="en-US"/>
              <a:t>Survivorship Bias</a:t>
            </a:r>
          </a:p>
        </p:txBody>
      </p:sp>
      <p:pic>
        <p:nvPicPr>
          <p:cNvPr id="19" name="Picture 18" descr="Icon&#10;&#10;Description automatically generated">
            <a:extLst>
              <a:ext uri="{FF2B5EF4-FFF2-40B4-BE49-F238E27FC236}">
                <a16:creationId xmlns:a16="http://schemas.microsoft.com/office/drawing/2014/main" id="{0116343A-8EAC-407A-8A75-21EAABC3F3C2}"/>
              </a:ext>
            </a:extLst>
          </p:cNvPr>
          <p:cNvPicPr>
            <a:picLocks noChangeAspect="1"/>
          </p:cNvPicPr>
          <p:nvPr/>
        </p:nvPicPr>
        <p:blipFill>
          <a:blip r:embed="rId8">
            <a:duotone>
              <a:schemeClr val="accent1">
                <a:shade val="45000"/>
                <a:satMod val="135000"/>
              </a:schemeClr>
              <a:prstClr val="white"/>
            </a:duotone>
          </a:blip>
          <a:stretch>
            <a:fillRect/>
          </a:stretch>
        </p:blipFill>
        <p:spPr>
          <a:xfrm>
            <a:off x="8402241" y="4328124"/>
            <a:ext cx="2743200" cy="514350"/>
          </a:xfrm>
          <a:prstGeom prst="rect">
            <a:avLst/>
          </a:prstGeom>
        </p:spPr>
      </p:pic>
      <p:sp>
        <p:nvSpPr>
          <p:cNvPr id="20" name="TextBox 19">
            <a:extLst>
              <a:ext uri="{FF2B5EF4-FFF2-40B4-BE49-F238E27FC236}">
                <a16:creationId xmlns:a16="http://schemas.microsoft.com/office/drawing/2014/main" id="{F70EF2F3-9C93-4820-A043-CA89A577EEA7}"/>
              </a:ext>
            </a:extLst>
          </p:cNvPr>
          <p:cNvSpPr txBox="1"/>
          <p:nvPr/>
        </p:nvSpPr>
        <p:spPr>
          <a:xfrm>
            <a:off x="8505302" y="3800436"/>
            <a:ext cx="1757982" cy="369332"/>
          </a:xfrm>
          <a:prstGeom prst="rect">
            <a:avLst/>
          </a:prstGeom>
          <a:noFill/>
        </p:spPr>
        <p:txBody>
          <a:bodyPr wrap="none" rtlCol="0">
            <a:spAutoFit/>
          </a:bodyPr>
          <a:lstStyle/>
          <a:p>
            <a:r>
              <a:rPr lang="en-US"/>
              <a:t>Cause Effect Bias</a:t>
            </a:r>
          </a:p>
        </p:txBody>
      </p:sp>
      <p:pic>
        <p:nvPicPr>
          <p:cNvPr id="21" name="Picture 20" descr="Chart, line chart&#10;&#10;Description automatically generated">
            <a:extLst>
              <a:ext uri="{FF2B5EF4-FFF2-40B4-BE49-F238E27FC236}">
                <a16:creationId xmlns:a16="http://schemas.microsoft.com/office/drawing/2014/main" id="{4FB19099-B2C6-4813-9656-E4C9E04E7F74}"/>
              </a:ext>
            </a:extLst>
          </p:cNvPr>
          <p:cNvPicPr>
            <a:picLocks noChangeAspect="1"/>
          </p:cNvPicPr>
          <p:nvPr/>
        </p:nvPicPr>
        <p:blipFill>
          <a:blip r:embed="rId9"/>
          <a:stretch>
            <a:fillRect/>
          </a:stretch>
        </p:blipFill>
        <p:spPr>
          <a:xfrm>
            <a:off x="659289" y="4226918"/>
            <a:ext cx="3143250" cy="2095500"/>
          </a:xfrm>
          <a:prstGeom prst="rect">
            <a:avLst/>
          </a:prstGeom>
        </p:spPr>
      </p:pic>
      <p:sp>
        <p:nvSpPr>
          <p:cNvPr id="22" name="TextBox 21">
            <a:extLst>
              <a:ext uri="{FF2B5EF4-FFF2-40B4-BE49-F238E27FC236}">
                <a16:creationId xmlns:a16="http://schemas.microsoft.com/office/drawing/2014/main" id="{1D38C4C0-4EFF-44C8-9E69-5B761D334239}"/>
              </a:ext>
            </a:extLst>
          </p:cNvPr>
          <p:cNvSpPr txBox="1"/>
          <p:nvPr/>
        </p:nvSpPr>
        <p:spPr>
          <a:xfrm>
            <a:off x="659289" y="3800436"/>
            <a:ext cx="2146257" cy="369332"/>
          </a:xfrm>
          <a:prstGeom prst="rect">
            <a:avLst/>
          </a:prstGeom>
          <a:noFill/>
        </p:spPr>
        <p:txBody>
          <a:bodyPr wrap="square" rtlCol="0">
            <a:spAutoFit/>
          </a:bodyPr>
          <a:lstStyle/>
          <a:p>
            <a:r>
              <a:rPr lang="en-US"/>
              <a:t>Simpson’s Paradox</a:t>
            </a:r>
          </a:p>
        </p:txBody>
      </p:sp>
      <p:sp>
        <p:nvSpPr>
          <p:cNvPr id="27" name="TextBox 26">
            <a:extLst>
              <a:ext uri="{FF2B5EF4-FFF2-40B4-BE49-F238E27FC236}">
                <a16:creationId xmlns:a16="http://schemas.microsoft.com/office/drawing/2014/main" id="{65FC87F8-14D3-4468-ADFF-5011AE8F0ADB}"/>
              </a:ext>
            </a:extLst>
          </p:cNvPr>
          <p:cNvSpPr txBox="1"/>
          <p:nvPr/>
        </p:nvSpPr>
        <p:spPr>
          <a:xfrm>
            <a:off x="4342382" y="3800436"/>
            <a:ext cx="1475084" cy="369332"/>
          </a:xfrm>
          <a:prstGeom prst="rect">
            <a:avLst/>
          </a:prstGeom>
          <a:noFill/>
        </p:spPr>
        <p:txBody>
          <a:bodyPr wrap="none" rtlCol="0">
            <a:spAutoFit/>
          </a:bodyPr>
          <a:lstStyle/>
          <a:p>
            <a:r>
              <a:rPr lang="en-US"/>
              <a:t>Sampling Bias</a:t>
            </a:r>
          </a:p>
        </p:txBody>
      </p:sp>
      <p:grpSp>
        <p:nvGrpSpPr>
          <p:cNvPr id="28" name="Group 27">
            <a:extLst>
              <a:ext uri="{FF2B5EF4-FFF2-40B4-BE49-F238E27FC236}">
                <a16:creationId xmlns:a16="http://schemas.microsoft.com/office/drawing/2014/main" id="{C0EF072F-5D34-4574-AA6A-764ACDFBFD4C}"/>
              </a:ext>
            </a:extLst>
          </p:cNvPr>
          <p:cNvGrpSpPr/>
          <p:nvPr/>
        </p:nvGrpSpPr>
        <p:grpSpPr>
          <a:xfrm>
            <a:off x="4365302" y="4328124"/>
            <a:ext cx="3461396" cy="1609857"/>
            <a:chOff x="5988806" y="1900270"/>
            <a:chExt cx="3657600" cy="1648694"/>
          </a:xfrm>
        </p:grpSpPr>
        <p:pic>
          <p:nvPicPr>
            <p:cNvPr id="29" name="Picture 28">
              <a:extLst>
                <a:ext uri="{FF2B5EF4-FFF2-40B4-BE49-F238E27FC236}">
                  <a16:creationId xmlns:a16="http://schemas.microsoft.com/office/drawing/2014/main" id="{29FEEBE8-6C7A-46D9-B740-575237878682}"/>
                </a:ext>
              </a:extLst>
            </p:cNvPr>
            <p:cNvPicPr>
              <a:picLocks noChangeAspect="1"/>
            </p:cNvPicPr>
            <p:nvPr/>
          </p:nvPicPr>
          <p:blipFill rotWithShape="1">
            <a:blip r:embed="rId10"/>
            <a:srcRect r="11428" b="11129"/>
            <a:stretch/>
          </p:blipFill>
          <p:spPr>
            <a:xfrm>
              <a:off x="5988806" y="1900270"/>
              <a:ext cx="3657600" cy="1648694"/>
            </a:xfrm>
            <a:prstGeom prst="rect">
              <a:avLst/>
            </a:prstGeom>
          </p:spPr>
        </p:pic>
        <p:sp>
          <p:nvSpPr>
            <p:cNvPr id="30" name="Rectangle 29">
              <a:extLst>
                <a:ext uri="{FF2B5EF4-FFF2-40B4-BE49-F238E27FC236}">
                  <a16:creationId xmlns:a16="http://schemas.microsoft.com/office/drawing/2014/main" id="{4EE0A6AE-7D5C-4136-9FEA-A601D524DB4E}"/>
                </a:ext>
              </a:extLst>
            </p:cNvPr>
            <p:cNvSpPr/>
            <p:nvPr/>
          </p:nvSpPr>
          <p:spPr>
            <a:xfrm>
              <a:off x="7884367" y="3051110"/>
              <a:ext cx="858417" cy="497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58584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5940-2380-42DE-9696-5036C8CB1699}"/>
              </a:ext>
            </a:extLst>
          </p:cNvPr>
          <p:cNvSpPr>
            <a:spLocks noGrp="1"/>
          </p:cNvSpPr>
          <p:nvPr>
            <p:ph type="title"/>
          </p:nvPr>
        </p:nvSpPr>
        <p:spPr/>
        <p:txBody>
          <a:bodyPr/>
          <a:lstStyle/>
          <a:p>
            <a:r>
              <a:rPr lang="en-US"/>
              <a:t>Data Biases: Statistical Biases</a:t>
            </a:r>
          </a:p>
        </p:txBody>
      </p:sp>
      <p:pic>
        <p:nvPicPr>
          <p:cNvPr id="4" name="Picture 3" descr="A picture containing chart&#10;&#10;Description automatically generated">
            <a:extLst>
              <a:ext uri="{FF2B5EF4-FFF2-40B4-BE49-F238E27FC236}">
                <a16:creationId xmlns:a16="http://schemas.microsoft.com/office/drawing/2014/main" id="{618E20FB-4A0D-4D40-884F-9BDD91D34F5F}"/>
              </a:ext>
            </a:extLst>
          </p:cNvPr>
          <p:cNvPicPr>
            <a:picLocks noChangeAspect="1"/>
          </p:cNvPicPr>
          <p:nvPr/>
        </p:nvPicPr>
        <p:blipFill rotWithShape="1">
          <a:blip r:embed="rId3"/>
          <a:srcRect t="1333" b="3946"/>
          <a:stretch/>
        </p:blipFill>
        <p:spPr>
          <a:xfrm>
            <a:off x="483769" y="1845595"/>
            <a:ext cx="2123616" cy="3657600"/>
          </a:xfrm>
          <a:prstGeom prst="rect">
            <a:avLst/>
          </a:prstGeom>
        </p:spPr>
      </p:pic>
      <p:sp>
        <p:nvSpPr>
          <p:cNvPr id="5" name="TextBox 4">
            <a:extLst>
              <a:ext uri="{FF2B5EF4-FFF2-40B4-BE49-F238E27FC236}">
                <a16:creationId xmlns:a16="http://schemas.microsoft.com/office/drawing/2014/main" id="{4A988356-0859-446E-B3E4-527D55EE9988}"/>
              </a:ext>
            </a:extLst>
          </p:cNvPr>
          <p:cNvSpPr txBox="1"/>
          <p:nvPr/>
        </p:nvSpPr>
        <p:spPr>
          <a:xfrm>
            <a:off x="483769" y="1417003"/>
            <a:ext cx="1590820" cy="369332"/>
          </a:xfrm>
          <a:prstGeom prst="rect">
            <a:avLst/>
          </a:prstGeom>
          <a:noFill/>
        </p:spPr>
        <p:txBody>
          <a:bodyPr wrap="none" rtlCol="0">
            <a:spAutoFit/>
          </a:bodyPr>
          <a:lstStyle/>
          <a:p>
            <a:r>
              <a:rPr lang="en-US"/>
              <a:t>Evaluation Bias</a:t>
            </a:r>
          </a:p>
        </p:txBody>
      </p:sp>
      <p:pic>
        <p:nvPicPr>
          <p:cNvPr id="7" name="Picture 6" descr="Chart, scatter chart&#10;&#10;Description automatically generated">
            <a:extLst>
              <a:ext uri="{FF2B5EF4-FFF2-40B4-BE49-F238E27FC236}">
                <a16:creationId xmlns:a16="http://schemas.microsoft.com/office/drawing/2014/main" id="{2C98C761-8433-4008-B289-CEEFFFF740EC}"/>
              </a:ext>
            </a:extLst>
          </p:cNvPr>
          <p:cNvPicPr>
            <a:picLocks noChangeAspect="1"/>
          </p:cNvPicPr>
          <p:nvPr/>
        </p:nvPicPr>
        <p:blipFill>
          <a:blip r:embed="rId4"/>
          <a:stretch>
            <a:fillRect/>
          </a:stretch>
        </p:blipFill>
        <p:spPr>
          <a:xfrm>
            <a:off x="3084735" y="3762607"/>
            <a:ext cx="1828800" cy="1645444"/>
          </a:xfrm>
          <a:prstGeom prst="rect">
            <a:avLst/>
          </a:prstGeom>
        </p:spPr>
      </p:pic>
      <p:pic>
        <p:nvPicPr>
          <p:cNvPr id="9" name="Picture 8" descr="Chart, scatter chart&#10;&#10;Description automatically generated">
            <a:extLst>
              <a:ext uri="{FF2B5EF4-FFF2-40B4-BE49-F238E27FC236}">
                <a16:creationId xmlns:a16="http://schemas.microsoft.com/office/drawing/2014/main" id="{5C15D5FD-9936-424B-9B46-845535CF7495}"/>
              </a:ext>
            </a:extLst>
          </p:cNvPr>
          <p:cNvPicPr>
            <a:picLocks noChangeAspect="1"/>
          </p:cNvPicPr>
          <p:nvPr/>
        </p:nvPicPr>
        <p:blipFill>
          <a:blip r:embed="rId5"/>
          <a:stretch>
            <a:fillRect/>
          </a:stretch>
        </p:blipFill>
        <p:spPr>
          <a:xfrm>
            <a:off x="3084735" y="2000482"/>
            <a:ext cx="1828800" cy="1578769"/>
          </a:xfrm>
          <a:prstGeom prst="rect">
            <a:avLst/>
          </a:prstGeom>
        </p:spPr>
      </p:pic>
      <p:sp>
        <p:nvSpPr>
          <p:cNvPr id="10" name="TextBox 9">
            <a:extLst>
              <a:ext uri="{FF2B5EF4-FFF2-40B4-BE49-F238E27FC236}">
                <a16:creationId xmlns:a16="http://schemas.microsoft.com/office/drawing/2014/main" id="{AF52D001-DD6F-4214-B491-B8C4FFCCF732}"/>
              </a:ext>
            </a:extLst>
          </p:cNvPr>
          <p:cNvSpPr txBox="1"/>
          <p:nvPr/>
        </p:nvSpPr>
        <p:spPr>
          <a:xfrm>
            <a:off x="3084735" y="1449951"/>
            <a:ext cx="1748299" cy="369332"/>
          </a:xfrm>
          <a:prstGeom prst="rect">
            <a:avLst/>
          </a:prstGeom>
          <a:noFill/>
        </p:spPr>
        <p:txBody>
          <a:bodyPr wrap="none" rtlCol="0">
            <a:spAutoFit/>
          </a:bodyPr>
          <a:lstStyle/>
          <a:p>
            <a:r>
              <a:rPr lang="en-US"/>
              <a:t>Aggregation Bias</a:t>
            </a:r>
          </a:p>
        </p:txBody>
      </p:sp>
      <p:pic>
        <p:nvPicPr>
          <p:cNvPr id="21" name="Picture 20" descr="Chart, scatter chart&#10;&#10;Description automatically generated">
            <a:extLst>
              <a:ext uri="{FF2B5EF4-FFF2-40B4-BE49-F238E27FC236}">
                <a16:creationId xmlns:a16="http://schemas.microsoft.com/office/drawing/2014/main" id="{7844C8A8-D14D-4770-885B-7EE2103B8A34}"/>
              </a:ext>
            </a:extLst>
          </p:cNvPr>
          <p:cNvPicPr>
            <a:picLocks noChangeAspect="1"/>
          </p:cNvPicPr>
          <p:nvPr/>
        </p:nvPicPr>
        <p:blipFill>
          <a:blip r:embed="rId6"/>
          <a:stretch>
            <a:fillRect/>
          </a:stretch>
        </p:blipFill>
        <p:spPr>
          <a:xfrm>
            <a:off x="5549811" y="1951316"/>
            <a:ext cx="2560320" cy="2547213"/>
          </a:xfrm>
          <a:prstGeom prst="rect">
            <a:avLst/>
          </a:prstGeom>
        </p:spPr>
      </p:pic>
      <p:sp>
        <p:nvSpPr>
          <p:cNvPr id="22" name="TextBox 21">
            <a:extLst>
              <a:ext uri="{FF2B5EF4-FFF2-40B4-BE49-F238E27FC236}">
                <a16:creationId xmlns:a16="http://schemas.microsoft.com/office/drawing/2014/main" id="{686F70CF-B6BF-4AE9-905C-E3F20DB5F93D}"/>
              </a:ext>
            </a:extLst>
          </p:cNvPr>
          <p:cNvSpPr txBox="1"/>
          <p:nvPr/>
        </p:nvSpPr>
        <p:spPr>
          <a:xfrm>
            <a:off x="5549811" y="1476263"/>
            <a:ext cx="1268296" cy="369332"/>
          </a:xfrm>
          <a:prstGeom prst="rect">
            <a:avLst/>
          </a:prstGeom>
          <a:noFill/>
        </p:spPr>
        <p:txBody>
          <a:bodyPr wrap="none" rtlCol="0">
            <a:spAutoFit/>
          </a:bodyPr>
          <a:lstStyle/>
          <a:p>
            <a:r>
              <a:rPr lang="en-US"/>
              <a:t>Outlier Bias</a:t>
            </a:r>
          </a:p>
        </p:txBody>
      </p:sp>
      <p:pic>
        <p:nvPicPr>
          <p:cNvPr id="24" name="Picture 23" descr="Text, letter&#10;&#10;Description automatically generated">
            <a:extLst>
              <a:ext uri="{FF2B5EF4-FFF2-40B4-BE49-F238E27FC236}">
                <a16:creationId xmlns:a16="http://schemas.microsoft.com/office/drawing/2014/main" id="{7CE2603D-BE1B-42F8-A201-4263693B0FDC}"/>
              </a:ext>
            </a:extLst>
          </p:cNvPr>
          <p:cNvPicPr>
            <a:picLocks noChangeAspect="1"/>
          </p:cNvPicPr>
          <p:nvPr/>
        </p:nvPicPr>
        <p:blipFill rotWithShape="1">
          <a:blip r:embed="rId7"/>
          <a:srcRect l="3288" t="5466" r="5598" b="3333"/>
          <a:stretch/>
        </p:blipFill>
        <p:spPr>
          <a:xfrm>
            <a:off x="8754056" y="2000482"/>
            <a:ext cx="2468880" cy="3642764"/>
          </a:xfrm>
          <a:prstGeom prst="rect">
            <a:avLst/>
          </a:prstGeom>
        </p:spPr>
      </p:pic>
      <p:sp>
        <p:nvSpPr>
          <p:cNvPr id="25" name="TextBox 24">
            <a:extLst>
              <a:ext uri="{FF2B5EF4-FFF2-40B4-BE49-F238E27FC236}">
                <a16:creationId xmlns:a16="http://schemas.microsoft.com/office/drawing/2014/main" id="{FEDD09E0-19C2-45E8-8BA8-5DB0D6D4D25A}"/>
              </a:ext>
            </a:extLst>
          </p:cNvPr>
          <p:cNvSpPr txBox="1"/>
          <p:nvPr/>
        </p:nvSpPr>
        <p:spPr>
          <a:xfrm>
            <a:off x="8720200" y="1476263"/>
            <a:ext cx="1512722" cy="369332"/>
          </a:xfrm>
          <a:prstGeom prst="rect">
            <a:avLst/>
          </a:prstGeom>
          <a:noFill/>
        </p:spPr>
        <p:txBody>
          <a:bodyPr wrap="none" rtlCol="0">
            <a:spAutoFit/>
          </a:bodyPr>
          <a:lstStyle/>
          <a:p>
            <a:r>
              <a:rPr lang="en-US"/>
              <a:t>Response Bias</a:t>
            </a:r>
          </a:p>
        </p:txBody>
      </p:sp>
      <p:pic>
        <p:nvPicPr>
          <p:cNvPr id="26" name="Picture 25">
            <a:extLst>
              <a:ext uri="{FF2B5EF4-FFF2-40B4-BE49-F238E27FC236}">
                <a16:creationId xmlns:a16="http://schemas.microsoft.com/office/drawing/2014/main" id="{4431FF71-BE1E-4781-9C50-6EF71AE4C264}"/>
              </a:ext>
            </a:extLst>
          </p:cNvPr>
          <p:cNvPicPr>
            <a:picLocks noChangeAspect="1"/>
          </p:cNvPicPr>
          <p:nvPr/>
        </p:nvPicPr>
        <p:blipFill>
          <a:blip r:embed="rId8"/>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12064876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5940-2380-42DE-9696-5036C8CB1699}"/>
              </a:ext>
            </a:extLst>
          </p:cNvPr>
          <p:cNvSpPr>
            <a:spLocks noGrp="1"/>
          </p:cNvSpPr>
          <p:nvPr>
            <p:ph type="title"/>
          </p:nvPr>
        </p:nvSpPr>
        <p:spPr/>
        <p:txBody>
          <a:bodyPr/>
          <a:lstStyle/>
          <a:p>
            <a:r>
              <a:rPr lang="en-US"/>
              <a:t>Cognitive Biases</a:t>
            </a:r>
          </a:p>
        </p:txBody>
      </p:sp>
      <p:pic>
        <p:nvPicPr>
          <p:cNvPr id="6" name="Picture 5" descr="A picture containing timeline&#10;&#10;Description automatically generated">
            <a:extLst>
              <a:ext uri="{FF2B5EF4-FFF2-40B4-BE49-F238E27FC236}">
                <a16:creationId xmlns:a16="http://schemas.microsoft.com/office/drawing/2014/main" id="{1AFE46FE-CEF2-4483-8D91-937D76A5392A}"/>
              </a:ext>
            </a:extLst>
          </p:cNvPr>
          <p:cNvPicPr>
            <a:picLocks noChangeAspect="1"/>
          </p:cNvPicPr>
          <p:nvPr/>
        </p:nvPicPr>
        <p:blipFill rotWithShape="1">
          <a:blip r:embed="rId3"/>
          <a:srcRect t="5103" b="41495"/>
          <a:stretch/>
        </p:blipFill>
        <p:spPr>
          <a:xfrm>
            <a:off x="779785" y="1128888"/>
            <a:ext cx="5486400" cy="5484925"/>
          </a:xfrm>
          <a:prstGeom prst="rect">
            <a:avLst/>
          </a:prstGeom>
        </p:spPr>
      </p:pic>
      <p:pic>
        <p:nvPicPr>
          <p:cNvPr id="11" name="Picture 10" descr="A picture containing timeline&#10;&#10;Description automatically generated">
            <a:extLst>
              <a:ext uri="{FF2B5EF4-FFF2-40B4-BE49-F238E27FC236}">
                <a16:creationId xmlns:a16="http://schemas.microsoft.com/office/drawing/2014/main" id="{A49C5322-F878-4775-9F08-2AA7DBB2A016}"/>
              </a:ext>
            </a:extLst>
          </p:cNvPr>
          <p:cNvPicPr>
            <a:picLocks noChangeAspect="1"/>
          </p:cNvPicPr>
          <p:nvPr/>
        </p:nvPicPr>
        <p:blipFill rotWithShape="1">
          <a:blip r:embed="rId3"/>
          <a:srcRect t="58410" b="6173"/>
          <a:stretch/>
        </p:blipFill>
        <p:spPr>
          <a:xfrm>
            <a:off x="6322629" y="1117599"/>
            <a:ext cx="5486400" cy="3637716"/>
          </a:xfrm>
          <a:prstGeom prst="rect">
            <a:avLst/>
          </a:prstGeom>
        </p:spPr>
      </p:pic>
      <p:pic>
        <p:nvPicPr>
          <p:cNvPr id="12" name="Picture 11">
            <a:extLst>
              <a:ext uri="{FF2B5EF4-FFF2-40B4-BE49-F238E27FC236}">
                <a16:creationId xmlns:a16="http://schemas.microsoft.com/office/drawing/2014/main" id="{A9ECEDD4-0237-4905-8A89-13D34ACEC3E5}"/>
              </a:ext>
            </a:extLst>
          </p:cNvPr>
          <p:cNvPicPr>
            <a:picLocks noChangeAspect="1"/>
          </p:cNvPicPr>
          <p:nvPr/>
        </p:nvPicPr>
        <p:blipFill>
          <a:blip r:embed="rId4"/>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82836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450F-4CC2-3A4E-B89E-5D1F27C8678F}"/>
              </a:ext>
            </a:extLst>
          </p:cNvPr>
          <p:cNvSpPr>
            <a:spLocks noGrp="1"/>
          </p:cNvSpPr>
          <p:nvPr>
            <p:ph type="title"/>
          </p:nvPr>
        </p:nvSpPr>
        <p:spPr/>
        <p:txBody>
          <a:bodyPr/>
          <a:lstStyle/>
          <a:p>
            <a:r>
              <a:rPr lang="en-US" sz="4400"/>
              <a:t>Bias: Outcomes &amp; Clinical Perspective</a:t>
            </a:r>
            <a:endParaRPr lang="en-US"/>
          </a:p>
        </p:txBody>
      </p:sp>
      <p:sp>
        <p:nvSpPr>
          <p:cNvPr id="4" name="Content Placeholder 5">
            <a:extLst>
              <a:ext uri="{FF2B5EF4-FFF2-40B4-BE49-F238E27FC236}">
                <a16:creationId xmlns:a16="http://schemas.microsoft.com/office/drawing/2014/main" id="{BBEF4A8C-A2B1-2049-A585-67B572E92E81}"/>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28600">
              <a:lnSpc>
                <a:spcPct val="90000"/>
              </a:lnSpc>
              <a:spcAft>
                <a:spcPts val="600"/>
              </a:spcAft>
              <a:buFont typeface="Arial" panose="020B0604020202020204" pitchFamily="34" charset="0"/>
              <a:buChar char="•"/>
            </a:pPr>
            <a:r>
              <a:rPr lang="en-US" sz="2400"/>
              <a:t>Model Performance</a:t>
            </a:r>
          </a:p>
          <a:p>
            <a:pPr>
              <a:lnSpc>
                <a:spcPct val="90000"/>
              </a:lnSpc>
              <a:spcAft>
                <a:spcPts val="600"/>
              </a:spcAft>
            </a:pPr>
            <a:endParaRPr lang="en-US" sz="2400">
              <a:cs typeface="Calibri"/>
            </a:endParaRPr>
          </a:p>
          <a:p>
            <a:pPr marL="285750" indent="-228600">
              <a:lnSpc>
                <a:spcPct val="90000"/>
              </a:lnSpc>
              <a:spcAft>
                <a:spcPts val="600"/>
              </a:spcAft>
              <a:buFont typeface="Arial" panose="020B0604020202020204" pitchFamily="34" charset="0"/>
              <a:buChar char="•"/>
            </a:pPr>
            <a:r>
              <a:rPr lang="en-US" sz="2400"/>
              <a:t>Allocation of Services</a:t>
            </a:r>
          </a:p>
          <a:p>
            <a:pPr marL="285750" indent="-228600">
              <a:lnSpc>
                <a:spcPct val="90000"/>
              </a:lnSpc>
              <a:spcAft>
                <a:spcPts val="600"/>
              </a:spcAft>
              <a:buFont typeface="Arial" panose="020B0604020202020204" pitchFamily="34" charset="0"/>
              <a:buChar char="•"/>
            </a:pPr>
            <a:endParaRPr lang="en-US" sz="2400">
              <a:cs typeface="Calibri"/>
            </a:endParaRPr>
          </a:p>
          <a:p>
            <a:pPr marL="285750" indent="-228600">
              <a:lnSpc>
                <a:spcPct val="90000"/>
              </a:lnSpc>
              <a:spcAft>
                <a:spcPts val="600"/>
              </a:spcAft>
              <a:buFont typeface="Arial" panose="020B0604020202020204" pitchFamily="34" charset="0"/>
              <a:buChar char="•"/>
            </a:pPr>
            <a:r>
              <a:rPr lang="en-US" sz="2400">
                <a:cs typeface="Calibri"/>
              </a:rPr>
              <a:t>Clinical Outcomes</a:t>
            </a:r>
          </a:p>
        </p:txBody>
      </p:sp>
      <p:sp>
        <p:nvSpPr>
          <p:cNvPr id="5" name="Rectangle 4">
            <a:extLst>
              <a:ext uri="{FF2B5EF4-FFF2-40B4-BE49-F238E27FC236}">
                <a16:creationId xmlns:a16="http://schemas.microsoft.com/office/drawing/2014/main" id="{1C00A01D-156B-4CA0-92B8-2A1B7F31F8A3}"/>
              </a:ext>
            </a:extLst>
          </p:cNvPr>
          <p:cNvSpPr/>
          <p:nvPr/>
        </p:nvSpPr>
        <p:spPr>
          <a:xfrm>
            <a:off x="8558255" y="6311900"/>
            <a:ext cx="2190664" cy="369332"/>
          </a:xfrm>
          <a:prstGeom prst="rect">
            <a:avLst/>
          </a:prstGeom>
        </p:spPr>
        <p:txBody>
          <a:bodyPr wrap="none">
            <a:spAutoFit/>
          </a:bodyPr>
          <a:lstStyle/>
          <a:p>
            <a:r>
              <a:rPr lang="en-US"/>
              <a:t>[</a:t>
            </a:r>
            <a:r>
              <a:rPr lang="en-US" err="1"/>
              <a:t>Rajkomar</a:t>
            </a:r>
            <a:r>
              <a:rPr lang="en-US"/>
              <a:t> et al 2018]</a:t>
            </a:r>
          </a:p>
        </p:txBody>
      </p:sp>
      <p:sp>
        <p:nvSpPr>
          <p:cNvPr id="6" name="TextBox 5">
            <a:extLst>
              <a:ext uri="{FF2B5EF4-FFF2-40B4-BE49-F238E27FC236}">
                <a16:creationId xmlns:a16="http://schemas.microsoft.com/office/drawing/2014/main" id="{7DDE38C4-1B5D-4841-AE7C-212BFEA006EB}"/>
              </a:ext>
            </a:extLst>
          </p:cNvPr>
          <p:cNvSpPr txBox="1"/>
          <p:nvPr/>
        </p:nvSpPr>
        <p:spPr>
          <a:xfrm>
            <a:off x="1271016" y="5093208"/>
            <a:ext cx="1879617" cy="400110"/>
          </a:xfrm>
          <a:prstGeom prst="rect">
            <a:avLst/>
          </a:prstGeom>
          <a:noFill/>
        </p:spPr>
        <p:txBody>
          <a:bodyPr wrap="none" rtlCol="0">
            <a:spAutoFit/>
          </a:bodyPr>
          <a:lstStyle/>
          <a:p>
            <a:r>
              <a:rPr lang="en-US" sz="2000"/>
              <a:t>Equal Outcomes</a:t>
            </a:r>
          </a:p>
        </p:txBody>
      </p:sp>
      <p:sp>
        <p:nvSpPr>
          <p:cNvPr id="7" name="TextBox 6">
            <a:extLst>
              <a:ext uri="{FF2B5EF4-FFF2-40B4-BE49-F238E27FC236}">
                <a16:creationId xmlns:a16="http://schemas.microsoft.com/office/drawing/2014/main" id="{2739DC7F-A663-4E73-BAED-AF30D133A923}"/>
              </a:ext>
            </a:extLst>
          </p:cNvPr>
          <p:cNvSpPr txBox="1"/>
          <p:nvPr/>
        </p:nvSpPr>
        <p:spPr>
          <a:xfrm>
            <a:off x="3855720" y="5093208"/>
            <a:ext cx="2159694" cy="400110"/>
          </a:xfrm>
          <a:prstGeom prst="rect">
            <a:avLst/>
          </a:prstGeom>
          <a:noFill/>
        </p:spPr>
        <p:txBody>
          <a:bodyPr wrap="none" rtlCol="0">
            <a:spAutoFit/>
          </a:bodyPr>
          <a:lstStyle/>
          <a:p>
            <a:r>
              <a:rPr lang="en-US" sz="2000"/>
              <a:t>Equal Performance</a:t>
            </a:r>
          </a:p>
        </p:txBody>
      </p:sp>
      <p:sp>
        <p:nvSpPr>
          <p:cNvPr id="8" name="TextBox 7">
            <a:extLst>
              <a:ext uri="{FF2B5EF4-FFF2-40B4-BE49-F238E27FC236}">
                <a16:creationId xmlns:a16="http://schemas.microsoft.com/office/drawing/2014/main" id="{350D01AC-34B6-407C-824A-3B7598C45DF0}"/>
              </a:ext>
            </a:extLst>
          </p:cNvPr>
          <p:cNvSpPr txBox="1"/>
          <p:nvPr/>
        </p:nvSpPr>
        <p:spPr>
          <a:xfrm>
            <a:off x="6909816" y="5093208"/>
            <a:ext cx="1861151" cy="400110"/>
          </a:xfrm>
          <a:prstGeom prst="rect">
            <a:avLst/>
          </a:prstGeom>
          <a:noFill/>
        </p:spPr>
        <p:txBody>
          <a:bodyPr wrap="none" rtlCol="0">
            <a:spAutoFit/>
          </a:bodyPr>
          <a:lstStyle/>
          <a:p>
            <a:r>
              <a:rPr lang="en-US" sz="2000"/>
              <a:t>Equal Allocation</a:t>
            </a:r>
          </a:p>
        </p:txBody>
      </p:sp>
      <p:cxnSp>
        <p:nvCxnSpPr>
          <p:cNvPr id="10" name="Straight Connector 9">
            <a:extLst>
              <a:ext uri="{FF2B5EF4-FFF2-40B4-BE49-F238E27FC236}">
                <a16:creationId xmlns:a16="http://schemas.microsoft.com/office/drawing/2014/main" id="{5ED21DD1-E136-43D8-9BF2-031BF4BC9CB2}"/>
              </a:ext>
            </a:extLst>
          </p:cNvPr>
          <p:cNvCxnSpPr>
            <a:cxnSpLocks/>
            <a:endCxn id="6" idx="0"/>
          </p:cNvCxnSpPr>
          <p:nvPr/>
        </p:nvCxnSpPr>
        <p:spPr>
          <a:xfrm flipH="1">
            <a:off x="2210825" y="4407408"/>
            <a:ext cx="635665" cy="685800"/>
          </a:xfrm>
          <a:prstGeom prst="line">
            <a:avLst/>
          </a:prstGeom>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34FB4909-004A-4032-A7BF-10C546AD4F43}"/>
              </a:ext>
            </a:extLst>
          </p:cNvPr>
          <p:cNvCxnSpPr>
            <a:cxnSpLocks/>
          </p:cNvCxnSpPr>
          <p:nvPr/>
        </p:nvCxnSpPr>
        <p:spPr>
          <a:xfrm>
            <a:off x="2846490" y="4407408"/>
            <a:ext cx="1480493" cy="685800"/>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565467D-09ED-499A-B398-6C54A46500B0}"/>
              </a:ext>
            </a:extLst>
          </p:cNvPr>
          <p:cNvCxnSpPr>
            <a:cxnSpLocks/>
          </p:cNvCxnSpPr>
          <p:nvPr/>
        </p:nvCxnSpPr>
        <p:spPr>
          <a:xfrm>
            <a:off x="2846490" y="4407408"/>
            <a:ext cx="4624158" cy="685800"/>
          </a:xfrm>
          <a:prstGeom prst="line">
            <a:avLst/>
          </a:prstGeom>
          <a:ln/>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443710BA-7E93-4632-BE01-E44DBFFAF9A7}"/>
              </a:ext>
            </a:extLst>
          </p:cNvPr>
          <p:cNvPicPr>
            <a:picLocks noChangeAspect="1"/>
          </p:cNvPicPr>
          <p:nvPr/>
        </p:nvPicPr>
        <p:blipFill>
          <a:blip r:embed="rId2"/>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16077819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47BDB3C-3F30-43AD-8719-D79255C7B674}"/>
              </a:ext>
            </a:extLst>
          </p:cNvPr>
          <p:cNvSpPr>
            <a:spLocks noGrp="1"/>
          </p:cNvSpPr>
          <p:nvPr>
            <p:ph type="title"/>
          </p:nvPr>
        </p:nvSpPr>
        <p:spPr/>
        <p:txBody>
          <a:bodyPr/>
          <a:lstStyle/>
          <a:p>
            <a:r>
              <a:rPr lang="en-US" dirty="0"/>
              <a:t>How Biases in Healthcare are Interrelated</a:t>
            </a:r>
          </a:p>
        </p:txBody>
      </p:sp>
      <p:pic>
        <p:nvPicPr>
          <p:cNvPr id="16" name="Content Placeholder 4" descr="A picture containing screenshot&#10;&#10;Description automatically generated">
            <a:extLst>
              <a:ext uri="{FF2B5EF4-FFF2-40B4-BE49-F238E27FC236}">
                <a16:creationId xmlns:a16="http://schemas.microsoft.com/office/drawing/2014/main" id="{739EC001-8AD9-45F1-B17B-D839D92694EC}"/>
              </a:ext>
            </a:extLst>
          </p:cNvPr>
          <p:cNvPicPr>
            <a:picLocks noChangeAspect="1"/>
          </p:cNvPicPr>
          <p:nvPr/>
        </p:nvPicPr>
        <p:blipFill>
          <a:blip r:embed="rId2"/>
          <a:stretch>
            <a:fillRect/>
          </a:stretch>
        </p:blipFill>
        <p:spPr>
          <a:xfrm>
            <a:off x="1584980" y="1825625"/>
            <a:ext cx="9022040" cy="4351338"/>
          </a:xfrm>
          <a:prstGeom prst="rect">
            <a:avLst/>
          </a:prstGeom>
        </p:spPr>
      </p:pic>
      <p:sp>
        <p:nvSpPr>
          <p:cNvPr id="17" name="Rectangle 16">
            <a:extLst>
              <a:ext uri="{FF2B5EF4-FFF2-40B4-BE49-F238E27FC236}">
                <a16:creationId xmlns:a16="http://schemas.microsoft.com/office/drawing/2014/main" id="{460D1A6B-B775-4CA9-89D4-EDE089AC1AE9}"/>
              </a:ext>
            </a:extLst>
          </p:cNvPr>
          <p:cNvSpPr/>
          <p:nvPr/>
        </p:nvSpPr>
        <p:spPr>
          <a:xfrm>
            <a:off x="8558255" y="6311900"/>
            <a:ext cx="2190664" cy="369332"/>
          </a:xfrm>
          <a:prstGeom prst="rect">
            <a:avLst/>
          </a:prstGeom>
        </p:spPr>
        <p:txBody>
          <a:bodyPr wrap="none">
            <a:spAutoFit/>
          </a:bodyPr>
          <a:lstStyle/>
          <a:p>
            <a:r>
              <a:rPr lang="en-US"/>
              <a:t>[</a:t>
            </a:r>
            <a:r>
              <a:rPr lang="en-US" err="1"/>
              <a:t>Rajkomar</a:t>
            </a:r>
            <a:r>
              <a:rPr lang="en-US"/>
              <a:t> et al 2018]</a:t>
            </a:r>
          </a:p>
        </p:txBody>
      </p:sp>
      <p:pic>
        <p:nvPicPr>
          <p:cNvPr id="18" name="Picture 17">
            <a:extLst>
              <a:ext uri="{FF2B5EF4-FFF2-40B4-BE49-F238E27FC236}">
                <a16:creationId xmlns:a16="http://schemas.microsoft.com/office/drawing/2014/main" id="{D2131B05-642A-423D-B4F3-93F2306940CC}"/>
              </a:ext>
            </a:extLst>
          </p:cNvPr>
          <p:cNvPicPr>
            <a:picLocks noChangeAspect="1"/>
          </p:cNvPicPr>
          <p:nvPr/>
        </p:nvPicPr>
        <p:blipFill>
          <a:blip r:embed="rId3"/>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32452107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450F-4CC2-3A4E-B89E-5D1F27C8678F}"/>
              </a:ext>
            </a:extLst>
          </p:cNvPr>
          <p:cNvSpPr>
            <a:spLocks noGrp="1"/>
          </p:cNvSpPr>
          <p:nvPr>
            <p:ph type="title"/>
          </p:nvPr>
        </p:nvSpPr>
        <p:spPr/>
        <p:txBody>
          <a:bodyPr>
            <a:normAutofit/>
          </a:bodyPr>
          <a:lstStyle/>
          <a:p>
            <a:pPr marL="0" marR="0" lvl="0" indent="0" defTabSz="914400" rtl="0" eaLnBrk="1" fontAlgn="auto" latinLnBrk="0" hangingPunct="1">
              <a:lnSpc>
                <a:spcPct val="100000"/>
              </a:lnSpc>
              <a:spcBef>
                <a:spcPts val="0"/>
              </a:spcBef>
              <a:spcAft>
                <a:spcPts val="0"/>
              </a:spcAft>
              <a:tabLst/>
              <a:defRPr/>
            </a:pPr>
            <a:r>
              <a:rPr lang="en-US" sz="4400"/>
              <a:t>Fairness vs. Performance Trade-off</a:t>
            </a:r>
            <a:endParaRPr lang="en-US"/>
          </a:p>
        </p:txBody>
      </p:sp>
      <p:pic>
        <p:nvPicPr>
          <p:cNvPr id="3" name="Picture 2">
            <a:extLst>
              <a:ext uri="{FF2B5EF4-FFF2-40B4-BE49-F238E27FC236}">
                <a16:creationId xmlns:a16="http://schemas.microsoft.com/office/drawing/2014/main" id="{4CE0C0E4-B4D5-B04F-8E32-554631A7E1BE}"/>
              </a:ext>
            </a:extLst>
          </p:cNvPr>
          <p:cNvPicPr>
            <a:picLocks noChangeAspect="1"/>
          </p:cNvPicPr>
          <p:nvPr/>
        </p:nvPicPr>
        <p:blipFill>
          <a:blip r:embed="rId3"/>
          <a:stretch>
            <a:fillRect/>
          </a:stretch>
        </p:blipFill>
        <p:spPr>
          <a:xfrm>
            <a:off x="11420341" y="126686"/>
            <a:ext cx="566348" cy="566348"/>
          </a:xfrm>
          <a:prstGeom prst="rect">
            <a:avLst/>
          </a:prstGeom>
        </p:spPr>
      </p:pic>
      <p:sp>
        <p:nvSpPr>
          <p:cNvPr id="5" name="TextBox 4">
            <a:extLst>
              <a:ext uri="{FF2B5EF4-FFF2-40B4-BE49-F238E27FC236}">
                <a16:creationId xmlns:a16="http://schemas.microsoft.com/office/drawing/2014/main" id="{20482CD7-269D-43C6-A84D-B656C2C1562F}"/>
              </a:ext>
            </a:extLst>
          </p:cNvPr>
          <p:cNvSpPr txBox="1"/>
          <p:nvPr/>
        </p:nvSpPr>
        <p:spPr>
          <a:xfrm>
            <a:off x="386334" y="1417003"/>
            <a:ext cx="6433142" cy="5262979"/>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400" dirty="0"/>
              <a:t>Predictive performance of a model depends on data, the algorithm, and selected hyperparameters</a:t>
            </a:r>
          </a:p>
          <a:p>
            <a:pPr marL="342900" indent="-342900">
              <a:buFont typeface="Arial" panose="020B0604020202020204" pitchFamily="34" charset="0"/>
              <a:buChar char="•"/>
            </a:pPr>
            <a:r>
              <a:rPr lang="en-US" sz="2400" dirty="0"/>
              <a:t>In general, fairness negatively impacts performance because it diverts the objective from accuracy </a:t>
            </a:r>
            <a:r>
              <a:rPr lang="en-US" sz="2400" i="1" dirty="0"/>
              <a:t>only</a:t>
            </a:r>
            <a:r>
              <a:rPr lang="en-US" sz="2400" dirty="0"/>
              <a:t> to both accuracy and fairness</a:t>
            </a:r>
            <a:endParaRPr lang="en-US" sz="2400" dirty="0">
              <a:cs typeface="Calibri"/>
            </a:endParaRPr>
          </a:p>
          <a:p>
            <a:pPr marL="342900" indent="-342900">
              <a:buFont typeface="Arial" panose="020B0604020202020204" pitchFamily="34" charset="0"/>
              <a:buChar char="•"/>
            </a:pPr>
            <a:r>
              <a:rPr lang="en-US" sz="2400" dirty="0"/>
              <a:t>Trade-off are also present between the different notions of group fairness in conjunction with model performance</a:t>
            </a:r>
            <a:endParaRPr lang="en-US" sz="2400" dirty="0">
              <a:cs typeface="Calibri"/>
            </a:endParaRPr>
          </a:p>
          <a:p>
            <a:pPr marL="342900" indent="-342900">
              <a:buFont typeface="Arial" panose="020B0604020202020204" pitchFamily="34" charset="0"/>
              <a:buChar char="•"/>
            </a:pPr>
            <a:r>
              <a:rPr lang="en-US" sz="2400" dirty="0"/>
              <a:t>We can define these trade-off as an optimization problem so that theoretical results for limits of trade-off are possible</a:t>
            </a:r>
            <a:endParaRPr lang="en-US" sz="2400" dirty="0">
              <a:cs typeface="Calibri"/>
            </a:endParaRPr>
          </a:p>
          <a:p>
            <a:pPr marL="342900" indent="-342900">
              <a:buFont typeface="Arial" panose="020B0604020202020204" pitchFamily="34" charset="0"/>
              <a:buChar char="•"/>
            </a:pPr>
            <a:endParaRPr lang="en-US" sz="2400"/>
          </a:p>
        </p:txBody>
      </p:sp>
      <p:pic>
        <p:nvPicPr>
          <p:cNvPr id="7" name="Picture 6" descr="Diagram&#10;&#10;Description automatically generated">
            <a:extLst>
              <a:ext uri="{FF2B5EF4-FFF2-40B4-BE49-F238E27FC236}">
                <a16:creationId xmlns:a16="http://schemas.microsoft.com/office/drawing/2014/main" id="{AF9932F6-2320-47A4-8964-6B66530BC49A}"/>
              </a:ext>
            </a:extLst>
          </p:cNvPr>
          <p:cNvPicPr>
            <a:picLocks noChangeAspect="1"/>
          </p:cNvPicPr>
          <p:nvPr/>
        </p:nvPicPr>
        <p:blipFill>
          <a:blip r:embed="rId4"/>
          <a:stretch>
            <a:fillRect/>
          </a:stretch>
        </p:blipFill>
        <p:spPr>
          <a:xfrm>
            <a:off x="6995499" y="1137027"/>
            <a:ext cx="4572000" cy="1927781"/>
          </a:xfrm>
          <a:prstGeom prst="rect">
            <a:avLst/>
          </a:prstGeom>
        </p:spPr>
      </p:pic>
      <p:pic>
        <p:nvPicPr>
          <p:cNvPr id="6" name="Picture 5" descr="Graphical user interface, chart&#10;&#10;Description automatically generated">
            <a:extLst>
              <a:ext uri="{FF2B5EF4-FFF2-40B4-BE49-F238E27FC236}">
                <a16:creationId xmlns:a16="http://schemas.microsoft.com/office/drawing/2014/main" id="{7579D177-BC30-41EB-A564-33A7AA01A72A}"/>
              </a:ext>
            </a:extLst>
          </p:cNvPr>
          <p:cNvPicPr>
            <a:picLocks noChangeAspect="1"/>
          </p:cNvPicPr>
          <p:nvPr/>
        </p:nvPicPr>
        <p:blipFill rotWithShape="1">
          <a:blip r:embed="rId5"/>
          <a:srcRect t="4956" b="2786"/>
          <a:stretch/>
        </p:blipFill>
        <p:spPr>
          <a:xfrm>
            <a:off x="6922657" y="3096944"/>
            <a:ext cx="4572000" cy="1927781"/>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F480454A-1B79-4363-B847-9F3E7106EAAC}"/>
              </a:ext>
            </a:extLst>
          </p:cNvPr>
          <p:cNvPicPr>
            <a:picLocks noChangeAspect="1"/>
          </p:cNvPicPr>
          <p:nvPr/>
        </p:nvPicPr>
        <p:blipFill rotWithShape="1">
          <a:blip r:embed="rId6"/>
          <a:srcRect t="3366" b="4375"/>
          <a:stretch/>
        </p:blipFill>
        <p:spPr>
          <a:xfrm>
            <a:off x="6995499" y="4930219"/>
            <a:ext cx="4572000" cy="1927781"/>
          </a:xfrm>
          <a:prstGeom prst="rect">
            <a:avLst/>
          </a:prstGeom>
        </p:spPr>
      </p:pic>
      <p:sp>
        <p:nvSpPr>
          <p:cNvPr id="11" name="TextBox 10">
            <a:extLst>
              <a:ext uri="{FF2B5EF4-FFF2-40B4-BE49-F238E27FC236}">
                <a16:creationId xmlns:a16="http://schemas.microsoft.com/office/drawing/2014/main" id="{1349231C-F9A6-40CF-A191-0A8F10F1285A}"/>
              </a:ext>
            </a:extLst>
          </p:cNvPr>
          <p:cNvSpPr txBox="1"/>
          <p:nvPr/>
        </p:nvSpPr>
        <p:spPr>
          <a:xfrm>
            <a:off x="10043734" y="6058335"/>
            <a:ext cx="1506474" cy="646331"/>
          </a:xfrm>
          <a:prstGeom prst="rect">
            <a:avLst/>
          </a:prstGeom>
          <a:noFill/>
        </p:spPr>
        <p:txBody>
          <a:bodyPr wrap="square">
            <a:spAutoFit/>
          </a:bodyPr>
          <a:lstStyle/>
          <a:p>
            <a:pPr algn="ctr"/>
            <a:r>
              <a:rPr lang="da-DK" sz="1200"/>
              <a:t>[Dutta et al 2020; </a:t>
            </a:r>
            <a:br>
              <a:rPr lang="da-DK" sz="1200"/>
            </a:br>
            <a:r>
              <a:rPr lang="da-DK" sz="1200"/>
              <a:t>Liu et al 2020; </a:t>
            </a:r>
            <a:br>
              <a:rPr lang="da-DK" sz="1200"/>
            </a:br>
            <a:r>
              <a:rPr lang="da-DK" sz="1200"/>
              <a:t>Kim et al 2020]</a:t>
            </a:r>
            <a:endParaRPr lang="en-US" sz="1200"/>
          </a:p>
        </p:txBody>
      </p:sp>
    </p:spTree>
    <p:extLst>
      <p:ext uri="{BB962C8B-B14F-4D97-AF65-F5344CB8AC3E}">
        <p14:creationId xmlns:p14="http://schemas.microsoft.com/office/powerpoint/2010/main" val="25754136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450F-4CC2-3A4E-B89E-5D1F27C8678F}"/>
              </a:ext>
            </a:extLst>
          </p:cNvPr>
          <p:cNvSpPr>
            <a:spLocks noGrp="1"/>
          </p:cNvSpPr>
          <p:nvPr>
            <p:ph type="title"/>
          </p:nvPr>
        </p:nvSpPr>
        <p:spPr/>
        <p:txBody>
          <a:bodyPr/>
          <a:lstStyle/>
          <a:p>
            <a:r>
              <a:rPr lang="en-US"/>
              <a:t>Fairness vs. </a:t>
            </a:r>
            <a:r>
              <a:rPr lang="en-US" err="1"/>
              <a:t>Explainability</a:t>
            </a:r>
            <a:r>
              <a:rPr lang="en-US"/>
              <a:t> Trade-off</a:t>
            </a:r>
          </a:p>
        </p:txBody>
      </p:sp>
      <p:pic>
        <p:nvPicPr>
          <p:cNvPr id="3" name="Picture 2">
            <a:extLst>
              <a:ext uri="{FF2B5EF4-FFF2-40B4-BE49-F238E27FC236}">
                <a16:creationId xmlns:a16="http://schemas.microsoft.com/office/drawing/2014/main" id="{4CE0C0E4-B4D5-B04F-8E32-554631A7E1BE}"/>
              </a:ext>
            </a:extLst>
          </p:cNvPr>
          <p:cNvPicPr>
            <a:picLocks noChangeAspect="1"/>
          </p:cNvPicPr>
          <p:nvPr/>
        </p:nvPicPr>
        <p:blipFill>
          <a:blip r:embed="rId2"/>
          <a:stretch>
            <a:fillRect/>
          </a:stretch>
        </p:blipFill>
        <p:spPr>
          <a:xfrm>
            <a:off x="11420341" y="126686"/>
            <a:ext cx="566348" cy="566348"/>
          </a:xfrm>
          <a:prstGeom prst="rect">
            <a:avLst/>
          </a:prstGeom>
        </p:spPr>
      </p:pic>
      <p:sp>
        <p:nvSpPr>
          <p:cNvPr id="13" name="Content Placeholder 2">
            <a:extLst>
              <a:ext uri="{FF2B5EF4-FFF2-40B4-BE49-F238E27FC236}">
                <a16:creationId xmlns:a16="http://schemas.microsoft.com/office/drawing/2014/main" id="{A7A1E629-C1B1-46B6-A8C9-23F65701436F}"/>
              </a:ext>
            </a:extLst>
          </p:cNvPr>
          <p:cNvSpPr txBox="1">
            <a:spLocks/>
          </p:cNvSpPr>
          <p:nvPr/>
        </p:nvSpPr>
        <p:spPr>
          <a:xfrm>
            <a:off x="490385" y="1253331"/>
            <a:ext cx="6986693"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 relationship between interpretability and fairness is complex</a:t>
            </a:r>
          </a:p>
          <a:p>
            <a:r>
              <a:rPr lang="en-US"/>
              <a:t>Follow four different trends depending on the correlations between protected, non-protected attributes and class labels</a:t>
            </a:r>
          </a:p>
          <a:p>
            <a:r>
              <a:rPr lang="en-US"/>
              <a:t>Interpretability-fairness trade-offs do not depend on group imbalance</a:t>
            </a:r>
          </a:p>
          <a:p>
            <a:r>
              <a:rPr lang="en-US"/>
              <a:t>Global Shapley values can be interpreted as each feature’s marginal contribution to the overall demographic disparity in the model</a:t>
            </a:r>
          </a:p>
          <a:p>
            <a:r>
              <a:rPr lang="en-US"/>
              <a:t>SHAP can be modified to explain fairness</a:t>
            </a:r>
          </a:p>
        </p:txBody>
      </p:sp>
      <p:pic>
        <p:nvPicPr>
          <p:cNvPr id="15" name="Picture 14" descr="A close up of a map&#10;&#10;Description automatically generated">
            <a:extLst>
              <a:ext uri="{FF2B5EF4-FFF2-40B4-BE49-F238E27FC236}">
                <a16:creationId xmlns:a16="http://schemas.microsoft.com/office/drawing/2014/main" id="{9248FF1D-06A0-40DD-8520-AB54F04BDFE6}"/>
              </a:ext>
            </a:extLst>
          </p:cNvPr>
          <p:cNvPicPr>
            <a:picLocks noChangeAspect="1"/>
          </p:cNvPicPr>
          <p:nvPr/>
        </p:nvPicPr>
        <p:blipFill>
          <a:blip r:embed="rId3"/>
          <a:stretch>
            <a:fillRect/>
          </a:stretch>
        </p:blipFill>
        <p:spPr>
          <a:xfrm>
            <a:off x="8120593" y="3749040"/>
            <a:ext cx="3511861" cy="3108960"/>
          </a:xfrm>
          <a:prstGeom prst="rect">
            <a:avLst/>
          </a:prstGeom>
        </p:spPr>
      </p:pic>
      <p:sp>
        <p:nvSpPr>
          <p:cNvPr id="16" name="Rectangle 15">
            <a:extLst>
              <a:ext uri="{FF2B5EF4-FFF2-40B4-BE49-F238E27FC236}">
                <a16:creationId xmlns:a16="http://schemas.microsoft.com/office/drawing/2014/main" id="{482A5DE4-EE9E-4273-97F4-10F555544B32}"/>
              </a:ext>
            </a:extLst>
          </p:cNvPr>
          <p:cNvSpPr/>
          <p:nvPr/>
        </p:nvSpPr>
        <p:spPr>
          <a:xfrm>
            <a:off x="3889648" y="6428006"/>
            <a:ext cx="3299045" cy="338554"/>
          </a:xfrm>
          <a:prstGeom prst="rect">
            <a:avLst/>
          </a:prstGeom>
        </p:spPr>
        <p:txBody>
          <a:bodyPr wrap="none">
            <a:spAutoFit/>
          </a:bodyPr>
          <a:lstStyle/>
          <a:p>
            <a:r>
              <a:rPr lang="en-US" sz="1600"/>
              <a:t>[Jabbari et al 2020; Begley et al 2020]</a:t>
            </a:r>
          </a:p>
        </p:txBody>
      </p:sp>
      <p:pic>
        <p:nvPicPr>
          <p:cNvPr id="9" name="Picture 8">
            <a:extLst>
              <a:ext uri="{FF2B5EF4-FFF2-40B4-BE49-F238E27FC236}">
                <a16:creationId xmlns:a16="http://schemas.microsoft.com/office/drawing/2014/main" id="{AB26941E-3995-4878-88F6-E548D7DCB266}"/>
              </a:ext>
            </a:extLst>
          </p:cNvPr>
          <p:cNvPicPr>
            <a:picLocks noChangeAspect="1"/>
          </p:cNvPicPr>
          <p:nvPr/>
        </p:nvPicPr>
        <p:blipFill>
          <a:blip r:embed="rId4"/>
          <a:stretch>
            <a:fillRect/>
          </a:stretch>
        </p:blipFill>
        <p:spPr>
          <a:xfrm>
            <a:off x="7477079" y="921634"/>
            <a:ext cx="4509610" cy="2743200"/>
          </a:xfrm>
          <a:prstGeom prst="rect">
            <a:avLst/>
          </a:prstGeom>
        </p:spPr>
      </p:pic>
    </p:spTree>
    <p:extLst>
      <p:ext uri="{BB962C8B-B14F-4D97-AF65-F5344CB8AC3E}">
        <p14:creationId xmlns:p14="http://schemas.microsoft.com/office/powerpoint/2010/main" val="2932262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D63E9-B72B-DA41-BAED-015458CD2BB1}"/>
              </a:ext>
            </a:extLst>
          </p:cNvPr>
          <p:cNvSpPr>
            <a:spLocks noGrp="1"/>
          </p:cNvSpPr>
          <p:nvPr>
            <p:ph type="title"/>
          </p:nvPr>
        </p:nvSpPr>
        <p:spPr>
          <a:xfrm>
            <a:off x="281371" y="91440"/>
            <a:ext cx="10515600" cy="1009996"/>
          </a:xfrm>
        </p:spPr>
        <p:txBody>
          <a:bodyPr/>
          <a:lstStyle/>
          <a:p>
            <a:r>
              <a:rPr lang="en-US"/>
              <a:t>Bias &amp; Discrimination in Healthcare: History</a:t>
            </a:r>
          </a:p>
        </p:txBody>
      </p:sp>
      <p:sp>
        <p:nvSpPr>
          <p:cNvPr id="3" name="Rectangle 2">
            <a:extLst>
              <a:ext uri="{FF2B5EF4-FFF2-40B4-BE49-F238E27FC236}">
                <a16:creationId xmlns:a16="http://schemas.microsoft.com/office/drawing/2014/main" id="{97C6405F-240E-2A41-833A-AE09C9C9D4CF}"/>
              </a:ext>
            </a:extLst>
          </p:cNvPr>
          <p:cNvSpPr/>
          <p:nvPr/>
        </p:nvSpPr>
        <p:spPr>
          <a:xfrm>
            <a:off x="281371" y="1213626"/>
            <a:ext cx="11765157" cy="5324535"/>
          </a:xfrm>
          <a:prstGeom prst="rect">
            <a:avLst/>
          </a:prstGeom>
        </p:spPr>
        <p:txBody>
          <a:bodyPr wrap="square" lIns="91440" tIns="45720" rIns="91440" bIns="45720" anchor="t">
            <a:spAutoFit/>
          </a:bodyPr>
          <a:lstStyle/>
          <a:p>
            <a:r>
              <a:rPr lang="en-US" sz="2000" b="1" dirty="0"/>
              <a:t>The seminal figures of modern medicine</a:t>
            </a:r>
            <a:r>
              <a:rPr lang="en-US" sz="2000" dirty="0"/>
              <a:t> (Anton van Leeuwenhoek</a:t>
            </a:r>
            <a:r>
              <a:rPr lang="en-US" sz="2000" baseline="30000" dirty="0"/>
              <a:t>(1632-1723)</a:t>
            </a:r>
            <a:r>
              <a:rPr lang="en-US" sz="2000" dirty="0"/>
              <a:t>, the Father of Microscopy, Marcello </a:t>
            </a:r>
            <a:r>
              <a:rPr lang="en-US" sz="2000" dirty="0" err="1"/>
              <a:t>Malphighi</a:t>
            </a:r>
            <a:r>
              <a:rPr lang="en-US" sz="2000" baseline="30000" dirty="0"/>
              <a:t>(1628-1694)</a:t>
            </a:r>
            <a:r>
              <a:rPr lang="en-US" sz="2000" dirty="0"/>
              <a:t>, the Father of Histology, Carl Linnaeus</a:t>
            </a:r>
            <a:r>
              <a:rPr lang="en-US" sz="2000" baseline="30000" dirty="0"/>
              <a:t>(1707-1778)</a:t>
            </a:r>
            <a:r>
              <a:rPr lang="en-US" sz="2000" dirty="0"/>
              <a:t> the Father of Biological Classification) held racial and biased beliefs that greatly influenced modern medicine and healthcare (Byrd et al 2001).</a:t>
            </a:r>
          </a:p>
          <a:p>
            <a:endParaRPr lang="en-US" sz="2000" dirty="0"/>
          </a:p>
          <a:p>
            <a:r>
              <a:rPr lang="en-US" sz="2000" b="1" dirty="0"/>
              <a:t>Education: </a:t>
            </a:r>
            <a:r>
              <a:rPr lang="en-US" sz="2000" dirty="0"/>
              <a:t>Many Western physicians assumed poor health as normal for Black populations ("Negro Diseases”). This was part of medical schools' syllabi until the 1960s in the US (</a:t>
            </a:r>
            <a:r>
              <a:rPr lang="en-US" sz="2000" dirty="0" err="1"/>
              <a:t>Savitt</a:t>
            </a:r>
            <a:r>
              <a:rPr lang="en-US" sz="2000" dirty="0"/>
              <a:t> 2002).</a:t>
            </a:r>
            <a:endParaRPr lang="en-US" sz="2000" dirty="0">
              <a:cs typeface="Calibri"/>
            </a:endParaRPr>
          </a:p>
          <a:p>
            <a:endParaRPr lang="en-US" sz="2000" dirty="0">
              <a:cs typeface="Calibri"/>
            </a:endParaRPr>
          </a:p>
          <a:p>
            <a:r>
              <a:rPr lang="en-US" sz="2000" b="1" dirty="0"/>
              <a:t>Medical Profession: </a:t>
            </a:r>
            <a:r>
              <a:rPr lang="en-US" sz="2000" dirty="0"/>
              <a:t>With few exceptions Blacks were not represented in the medical profession in the US until the late 19</a:t>
            </a:r>
            <a:r>
              <a:rPr lang="en-US" sz="2000" baseline="30000" dirty="0"/>
              <a:t>th</a:t>
            </a:r>
            <a:r>
              <a:rPr lang="en-US" sz="2000" dirty="0"/>
              <a:t> century and the percentage in the profession remained at 2% from 1900 to 1980.</a:t>
            </a:r>
            <a:endParaRPr lang="en-US" sz="2000" dirty="0">
              <a:cs typeface="Calibri"/>
            </a:endParaRPr>
          </a:p>
          <a:p>
            <a:endParaRPr lang="en-US" sz="2000" dirty="0"/>
          </a:p>
          <a:p>
            <a:r>
              <a:rPr lang="en-US" sz="2000" b="1" dirty="0"/>
              <a:t>Sterilization: </a:t>
            </a:r>
            <a:r>
              <a:rPr lang="en-US" sz="2000" dirty="0"/>
              <a:t>A third of Puerto Rican women of childbearing age were sterilized under coercion from 1930s to 1970s. Many Mexican and Native American women were also sterilized (de Malave 1999). International examples of sterilization pf indigenous people are abundant e.g., India  in mid70s (Wilson 2017).</a:t>
            </a:r>
            <a:endParaRPr lang="en-US" sz="2000" dirty="0">
              <a:cs typeface="Calibri"/>
            </a:endParaRPr>
          </a:p>
          <a:p>
            <a:endParaRPr lang="en-US" sz="2000" dirty="0"/>
          </a:p>
          <a:p>
            <a:r>
              <a:rPr lang="en-US" sz="2000" b="1" dirty="0"/>
              <a:t>Fatality: </a:t>
            </a:r>
            <a:r>
              <a:rPr lang="en-US" sz="2000" dirty="0"/>
              <a:t>Higher prevalence of death during childbirth and lower birth weight babies among pregnant Black women (Randall 1995).</a:t>
            </a:r>
            <a:endParaRPr lang="en-US" sz="2000" dirty="0">
              <a:cs typeface="Calibri"/>
            </a:endParaRPr>
          </a:p>
          <a:p>
            <a:endParaRPr lang="en-US" sz="2000" dirty="0"/>
          </a:p>
        </p:txBody>
      </p:sp>
    </p:spTree>
    <p:extLst>
      <p:ext uri="{BB962C8B-B14F-4D97-AF65-F5344CB8AC3E}">
        <p14:creationId xmlns:p14="http://schemas.microsoft.com/office/powerpoint/2010/main" val="17038192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450F-4CC2-3A4E-B89E-5D1F27C8678F}"/>
              </a:ext>
            </a:extLst>
          </p:cNvPr>
          <p:cNvSpPr>
            <a:spLocks noGrp="1"/>
          </p:cNvSpPr>
          <p:nvPr>
            <p:ph type="title"/>
          </p:nvPr>
        </p:nvSpPr>
        <p:spPr/>
        <p:txBody>
          <a:bodyPr/>
          <a:lstStyle/>
          <a:p>
            <a:r>
              <a:rPr lang="en-US"/>
              <a:t>Fairness vs. </a:t>
            </a:r>
            <a:r>
              <a:rPr lang="en-US" err="1"/>
              <a:t>Explainability</a:t>
            </a:r>
            <a:r>
              <a:rPr lang="en-US"/>
              <a:t> Trade-off</a:t>
            </a:r>
          </a:p>
        </p:txBody>
      </p:sp>
      <p:sp>
        <p:nvSpPr>
          <p:cNvPr id="5" name="Rectangle 4">
            <a:extLst>
              <a:ext uri="{FF2B5EF4-FFF2-40B4-BE49-F238E27FC236}">
                <a16:creationId xmlns:a16="http://schemas.microsoft.com/office/drawing/2014/main" id="{346A13BF-8795-4363-BD8E-EDF07C95909C}"/>
              </a:ext>
            </a:extLst>
          </p:cNvPr>
          <p:cNvSpPr/>
          <p:nvPr/>
        </p:nvSpPr>
        <p:spPr>
          <a:xfrm>
            <a:off x="704089" y="1417002"/>
            <a:ext cx="6844376" cy="4840287"/>
          </a:xfrm>
          <a:prstGeom prst="rect">
            <a:avLst/>
          </a:prstGeom>
        </p:spPr>
        <p:txBody>
          <a:bodyPr vert="horz" lIns="91440" tIns="45720" rIns="91440" bIns="45720" rtlCol="0" anchor="t">
            <a:normAutofit/>
          </a:bodyPr>
          <a:lstStyle/>
          <a:p>
            <a:pPr marL="400050" indent="-342900">
              <a:lnSpc>
                <a:spcPct val="90000"/>
              </a:lnSpc>
              <a:spcAft>
                <a:spcPts val="600"/>
              </a:spcAft>
              <a:buFont typeface="Arial" panose="020B0604020202020204" pitchFamily="34" charset="0"/>
              <a:buChar char="•"/>
            </a:pPr>
            <a:r>
              <a:rPr lang="en-US" sz="2400" dirty="0" err="1">
                <a:ea typeface="+mn-lt"/>
                <a:cs typeface="+mn-lt"/>
              </a:rPr>
              <a:t>Explainability</a:t>
            </a:r>
            <a:r>
              <a:rPr lang="en-US" sz="2400" dirty="0">
                <a:ea typeface="+mn-lt"/>
                <a:cs typeface="+mn-lt"/>
              </a:rPr>
              <a:t> of ML models intends to bring about greater scrutiny of models and thus the possibility of fair and equitable models</a:t>
            </a:r>
          </a:p>
          <a:p>
            <a:pPr marL="400050" indent="-342900">
              <a:lnSpc>
                <a:spcPct val="90000"/>
              </a:lnSpc>
              <a:spcAft>
                <a:spcPts val="600"/>
              </a:spcAft>
              <a:buFont typeface="Arial" panose="020B0604020202020204" pitchFamily="34" charset="0"/>
              <a:buChar char="•"/>
            </a:pPr>
            <a:r>
              <a:rPr lang="en-US" sz="2400" dirty="0">
                <a:ea typeface="+mn-lt"/>
                <a:cs typeface="+mn-lt"/>
              </a:rPr>
              <a:t>However, simplification of models may also bring about performance degradation as well as less fair models [Kleinberg and </a:t>
            </a:r>
            <a:r>
              <a:rPr lang="en-US" sz="2400" dirty="0"/>
              <a:t>Mullainathan 2019]</a:t>
            </a:r>
            <a:endParaRPr lang="en-US" sz="2400" dirty="0">
              <a:cs typeface="Calibri"/>
            </a:endParaRPr>
          </a:p>
          <a:p>
            <a:pPr marL="400050" indent="-342900">
              <a:lnSpc>
                <a:spcPct val="90000"/>
              </a:lnSpc>
              <a:spcAft>
                <a:spcPts val="600"/>
              </a:spcAft>
              <a:buFont typeface="Arial" panose="020B0604020202020204" pitchFamily="34" charset="0"/>
              <a:buChar char="•"/>
            </a:pPr>
            <a:r>
              <a:rPr lang="en-US" sz="2400" b="1" dirty="0">
                <a:cs typeface="Calibri"/>
              </a:rPr>
              <a:t>The trade-off in healthcare is thus four way</a:t>
            </a:r>
            <a:r>
              <a:rPr lang="en-US" sz="2400" dirty="0">
                <a:cs typeface="Calibri"/>
              </a:rPr>
              <a:t>: Fairness vs. Performance vs. </a:t>
            </a:r>
            <a:r>
              <a:rPr lang="en-US" sz="2400" dirty="0" err="1">
                <a:cs typeface="Calibri"/>
              </a:rPr>
              <a:t>Explainability</a:t>
            </a:r>
            <a:r>
              <a:rPr lang="en-US" sz="2400" dirty="0">
                <a:cs typeface="Calibri"/>
              </a:rPr>
              <a:t> vs. Risk</a:t>
            </a:r>
          </a:p>
          <a:p>
            <a:pPr marL="400050" indent="-342900">
              <a:lnSpc>
                <a:spcPct val="90000"/>
              </a:lnSpc>
              <a:spcAft>
                <a:spcPts val="600"/>
              </a:spcAft>
              <a:buFont typeface="Arial" panose="020B0604020202020204" pitchFamily="34" charset="0"/>
              <a:buChar char="•"/>
            </a:pPr>
            <a:r>
              <a:rPr lang="en-US" sz="2400" dirty="0">
                <a:cs typeface="Calibri"/>
              </a:rPr>
              <a:t>Domain specific guidance should be used to help navigate these complex trade-offs</a:t>
            </a:r>
          </a:p>
          <a:p>
            <a:pPr indent="-228600">
              <a:lnSpc>
                <a:spcPct val="90000"/>
              </a:lnSpc>
              <a:spcAft>
                <a:spcPts val="600"/>
              </a:spcAft>
              <a:buFont typeface="Arial" panose="020B0604020202020204" pitchFamily="34" charset="0"/>
              <a:buChar char="•"/>
            </a:pPr>
            <a:endParaRPr lang="en-US" sz="2400"/>
          </a:p>
        </p:txBody>
      </p:sp>
      <p:pic>
        <p:nvPicPr>
          <p:cNvPr id="6" name="Picture 5" descr="A picture containing drawing&#10;&#10;Description automatically generated">
            <a:extLst>
              <a:ext uri="{FF2B5EF4-FFF2-40B4-BE49-F238E27FC236}">
                <a16:creationId xmlns:a16="http://schemas.microsoft.com/office/drawing/2014/main" id="{84EE0689-E8E0-4F39-ADEB-B6F3D9D80F36}"/>
              </a:ext>
            </a:extLst>
          </p:cNvPr>
          <p:cNvPicPr>
            <a:picLocks noChangeAspect="1"/>
          </p:cNvPicPr>
          <p:nvPr/>
        </p:nvPicPr>
        <p:blipFill>
          <a:blip r:embed="rId2"/>
          <a:stretch>
            <a:fillRect/>
          </a:stretch>
        </p:blipFill>
        <p:spPr>
          <a:xfrm>
            <a:off x="11420341" y="126686"/>
            <a:ext cx="566348" cy="566348"/>
          </a:xfrm>
          <a:prstGeom prst="rect">
            <a:avLst/>
          </a:prstGeom>
        </p:spPr>
      </p:pic>
      <p:pic>
        <p:nvPicPr>
          <p:cNvPr id="10" name="Picture 9" descr="Shape, arrow&#10;&#10;Description automatically generated">
            <a:extLst>
              <a:ext uri="{FF2B5EF4-FFF2-40B4-BE49-F238E27FC236}">
                <a16:creationId xmlns:a16="http://schemas.microsoft.com/office/drawing/2014/main" id="{A5E6AE69-D29B-42C5-A419-30248068DB91}"/>
              </a:ext>
            </a:extLst>
          </p:cNvPr>
          <p:cNvPicPr>
            <a:picLocks noChangeAspect="1"/>
          </p:cNvPicPr>
          <p:nvPr/>
        </p:nvPicPr>
        <p:blipFill>
          <a:blip r:embed="rId3">
            <a:grayscl/>
          </a:blip>
          <a:stretch>
            <a:fillRect/>
          </a:stretch>
        </p:blipFill>
        <p:spPr>
          <a:xfrm>
            <a:off x="8168580" y="1819338"/>
            <a:ext cx="3042397" cy="2286000"/>
          </a:xfrm>
          <a:prstGeom prst="rect">
            <a:avLst/>
          </a:prstGeom>
        </p:spPr>
      </p:pic>
      <p:sp>
        <p:nvSpPr>
          <p:cNvPr id="12" name="TextBox 11">
            <a:extLst>
              <a:ext uri="{FF2B5EF4-FFF2-40B4-BE49-F238E27FC236}">
                <a16:creationId xmlns:a16="http://schemas.microsoft.com/office/drawing/2014/main" id="{692110F5-13EC-4A41-AB0C-34A7C58CA115}"/>
              </a:ext>
            </a:extLst>
          </p:cNvPr>
          <p:cNvSpPr txBox="1"/>
          <p:nvPr/>
        </p:nvSpPr>
        <p:spPr>
          <a:xfrm>
            <a:off x="8094726" y="1900166"/>
            <a:ext cx="976122" cy="369332"/>
          </a:xfrm>
          <a:prstGeom prst="rect">
            <a:avLst/>
          </a:prstGeom>
          <a:noFill/>
        </p:spPr>
        <p:txBody>
          <a:bodyPr wrap="square">
            <a:spAutoFit/>
          </a:bodyPr>
          <a:lstStyle/>
          <a:p>
            <a:r>
              <a:rPr lang="en-US" sz="1800">
                <a:cs typeface="Calibri"/>
              </a:rPr>
              <a:t>Fairness</a:t>
            </a:r>
            <a:endParaRPr lang="en-US"/>
          </a:p>
        </p:txBody>
      </p:sp>
      <p:sp>
        <p:nvSpPr>
          <p:cNvPr id="13" name="TextBox 12">
            <a:extLst>
              <a:ext uri="{FF2B5EF4-FFF2-40B4-BE49-F238E27FC236}">
                <a16:creationId xmlns:a16="http://schemas.microsoft.com/office/drawing/2014/main" id="{D86E735F-0239-4A80-8CCF-79E74CF506C0}"/>
              </a:ext>
            </a:extLst>
          </p:cNvPr>
          <p:cNvSpPr txBox="1"/>
          <p:nvPr/>
        </p:nvSpPr>
        <p:spPr>
          <a:xfrm>
            <a:off x="10352286" y="1865058"/>
            <a:ext cx="1406898" cy="369332"/>
          </a:xfrm>
          <a:prstGeom prst="rect">
            <a:avLst/>
          </a:prstGeom>
          <a:noFill/>
        </p:spPr>
        <p:txBody>
          <a:bodyPr wrap="square">
            <a:spAutoFit/>
          </a:bodyPr>
          <a:lstStyle/>
          <a:p>
            <a:r>
              <a:rPr lang="en-US" sz="1800">
                <a:cs typeface="Calibri"/>
              </a:rPr>
              <a:t>Performance</a:t>
            </a:r>
            <a:endParaRPr lang="en-US"/>
          </a:p>
        </p:txBody>
      </p:sp>
      <p:sp>
        <p:nvSpPr>
          <p:cNvPr id="14" name="TextBox 13">
            <a:extLst>
              <a:ext uri="{FF2B5EF4-FFF2-40B4-BE49-F238E27FC236}">
                <a16:creationId xmlns:a16="http://schemas.microsoft.com/office/drawing/2014/main" id="{9F5F336F-9331-40BE-90FC-04FEDA433AAB}"/>
              </a:ext>
            </a:extLst>
          </p:cNvPr>
          <p:cNvSpPr txBox="1"/>
          <p:nvPr/>
        </p:nvSpPr>
        <p:spPr>
          <a:xfrm>
            <a:off x="10352286" y="3837145"/>
            <a:ext cx="1635994" cy="369332"/>
          </a:xfrm>
          <a:prstGeom prst="rect">
            <a:avLst/>
          </a:prstGeom>
          <a:noFill/>
        </p:spPr>
        <p:txBody>
          <a:bodyPr wrap="square">
            <a:spAutoFit/>
          </a:bodyPr>
          <a:lstStyle/>
          <a:p>
            <a:r>
              <a:rPr lang="en-US" sz="1800" err="1">
                <a:cs typeface="Calibri"/>
              </a:rPr>
              <a:t>Explainability</a:t>
            </a:r>
            <a:endParaRPr lang="en-US"/>
          </a:p>
        </p:txBody>
      </p:sp>
      <p:sp>
        <p:nvSpPr>
          <p:cNvPr id="15" name="TextBox 14">
            <a:extLst>
              <a:ext uri="{FF2B5EF4-FFF2-40B4-BE49-F238E27FC236}">
                <a16:creationId xmlns:a16="http://schemas.microsoft.com/office/drawing/2014/main" id="{1A39E547-8072-4058-94ED-8A0BF042086D}"/>
              </a:ext>
            </a:extLst>
          </p:cNvPr>
          <p:cNvSpPr txBox="1"/>
          <p:nvPr/>
        </p:nvSpPr>
        <p:spPr>
          <a:xfrm>
            <a:off x="7971182" y="3837145"/>
            <a:ext cx="1201535" cy="369332"/>
          </a:xfrm>
          <a:prstGeom prst="rect">
            <a:avLst/>
          </a:prstGeom>
          <a:noFill/>
        </p:spPr>
        <p:txBody>
          <a:bodyPr wrap="square">
            <a:spAutoFit/>
          </a:bodyPr>
          <a:lstStyle/>
          <a:p>
            <a:r>
              <a:rPr lang="en-US" sz="1800">
                <a:cs typeface="Calibri"/>
              </a:rPr>
              <a:t>Risk</a:t>
            </a:r>
            <a:endParaRPr lang="en-US"/>
          </a:p>
        </p:txBody>
      </p:sp>
    </p:spTree>
    <p:extLst>
      <p:ext uri="{BB962C8B-B14F-4D97-AF65-F5344CB8AC3E}">
        <p14:creationId xmlns:p14="http://schemas.microsoft.com/office/powerpoint/2010/main" val="651926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A6613-2A32-46CC-9ECE-DB56699B3FF1}"/>
              </a:ext>
            </a:extLst>
          </p:cNvPr>
          <p:cNvSpPr>
            <a:spLocks noGrp="1"/>
          </p:cNvSpPr>
          <p:nvPr>
            <p:ph type="title"/>
          </p:nvPr>
        </p:nvSpPr>
        <p:spPr/>
        <p:txBody>
          <a:bodyPr/>
          <a:lstStyle/>
          <a:p>
            <a:r>
              <a:rPr lang="en-US"/>
              <a:t>Limits of Fairness via Explanations</a:t>
            </a:r>
          </a:p>
        </p:txBody>
      </p:sp>
      <p:sp>
        <p:nvSpPr>
          <p:cNvPr id="4" name="TextBox 3">
            <a:extLst>
              <a:ext uri="{FF2B5EF4-FFF2-40B4-BE49-F238E27FC236}">
                <a16:creationId xmlns:a16="http://schemas.microsoft.com/office/drawing/2014/main" id="{44AAAD96-AD6C-4118-B37F-20C9E469F006}"/>
              </a:ext>
            </a:extLst>
          </p:cNvPr>
          <p:cNvSpPr txBox="1"/>
          <p:nvPr/>
        </p:nvSpPr>
        <p:spPr>
          <a:xfrm>
            <a:off x="538844" y="1417003"/>
            <a:ext cx="6309498" cy="4893647"/>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2400" dirty="0" err="1"/>
              <a:t>Dimanov</a:t>
            </a:r>
            <a:r>
              <a:rPr lang="en-US" sz="2400" dirty="0"/>
              <a:t> et al. showed that existing </a:t>
            </a:r>
            <a:r>
              <a:rPr lang="en-US" sz="2400" dirty="0" err="1"/>
              <a:t>explainability</a:t>
            </a:r>
            <a:r>
              <a:rPr lang="en-US" sz="2400" dirty="0"/>
              <a:t> models like LIME, SHAP etc. methods are not suited for fairness</a:t>
            </a:r>
          </a:p>
          <a:p>
            <a:pPr marL="285750" indent="-285750">
              <a:buFont typeface="Arial" panose="020B0604020202020204" pitchFamily="34" charset="0"/>
              <a:buChar char="•"/>
            </a:pPr>
            <a:r>
              <a:rPr lang="en-US" sz="2400" dirty="0"/>
              <a:t>The authors retrained a model with an additional penalty term corresponding to the influence the protected attribute has on the output</a:t>
            </a:r>
          </a:p>
          <a:p>
            <a:pPr marL="285750" indent="-285750">
              <a:buFont typeface="Arial" panose="020B0604020202020204" pitchFamily="34" charset="0"/>
              <a:buChar char="•"/>
            </a:pPr>
            <a:r>
              <a:rPr lang="en-US" sz="2400" dirty="0"/>
              <a:t> The explanation for that feature can be suppressed without substantially affecting the model predictions</a:t>
            </a:r>
            <a:endParaRPr lang="en-US" sz="2400">
              <a:cs typeface="Calibri"/>
            </a:endParaRPr>
          </a:p>
          <a:p>
            <a:pPr marL="285750" indent="-285750">
              <a:buFont typeface="Arial" panose="020B0604020202020204" pitchFamily="34" charset="0"/>
              <a:buChar char="•"/>
            </a:pPr>
            <a:r>
              <a:rPr lang="en-US" sz="2400" dirty="0"/>
              <a:t>Thus, feature importance of the protected attribute is a poor measure of fairness. [</a:t>
            </a:r>
            <a:r>
              <a:rPr lang="en-US" sz="2400" dirty="0" err="1"/>
              <a:t>Dimanov</a:t>
            </a:r>
            <a:r>
              <a:rPr lang="en-US" sz="2400" dirty="0"/>
              <a:t> et al. 2020]</a:t>
            </a:r>
            <a:endParaRPr lang="en-US" sz="2400" dirty="0">
              <a:cs typeface="Calibri"/>
            </a:endParaRPr>
          </a:p>
        </p:txBody>
      </p:sp>
      <p:pic>
        <p:nvPicPr>
          <p:cNvPr id="5" name="Picture 4">
            <a:extLst>
              <a:ext uri="{FF2B5EF4-FFF2-40B4-BE49-F238E27FC236}">
                <a16:creationId xmlns:a16="http://schemas.microsoft.com/office/drawing/2014/main" id="{9F86BE1F-CB15-4F16-B540-C82548196325}"/>
              </a:ext>
            </a:extLst>
          </p:cNvPr>
          <p:cNvPicPr>
            <a:picLocks noChangeAspect="1"/>
          </p:cNvPicPr>
          <p:nvPr/>
        </p:nvPicPr>
        <p:blipFill>
          <a:blip r:embed="rId3"/>
          <a:stretch>
            <a:fillRect/>
          </a:stretch>
        </p:blipFill>
        <p:spPr>
          <a:xfrm>
            <a:off x="11420341" y="126686"/>
            <a:ext cx="566348" cy="566348"/>
          </a:xfrm>
          <a:prstGeom prst="rect">
            <a:avLst/>
          </a:prstGeom>
        </p:spPr>
      </p:pic>
      <p:pic>
        <p:nvPicPr>
          <p:cNvPr id="6" name="Picture 5">
            <a:extLst>
              <a:ext uri="{FF2B5EF4-FFF2-40B4-BE49-F238E27FC236}">
                <a16:creationId xmlns:a16="http://schemas.microsoft.com/office/drawing/2014/main" id="{E1BEB91E-C5B9-4340-A4FE-E35ECF2E295E}"/>
              </a:ext>
            </a:extLst>
          </p:cNvPr>
          <p:cNvPicPr>
            <a:picLocks noChangeAspect="1"/>
          </p:cNvPicPr>
          <p:nvPr/>
        </p:nvPicPr>
        <p:blipFill>
          <a:blip r:embed="rId4"/>
          <a:stretch>
            <a:fillRect/>
          </a:stretch>
        </p:blipFill>
        <p:spPr>
          <a:xfrm>
            <a:off x="6848341" y="1490011"/>
            <a:ext cx="4572000" cy="2729883"/>
          </a:xfrm>
          <a:prstGeom prst="rect">
            <a:avLst/>
          </a:prstGeom>
        </p:spPr>
      </p:pic>
      <p:sp>
        <p:nvSpPr>
          <p:cNvPr id="8" name="TextBox 7">
            <a:extLst>
              <a:ext uri="{FF2B5EF4-FFF2-40B4-BE49-F238E27FC236}">
                <a16:creationId xmlns:a16="http://schemas.microsoft.com/office/drawing/2014/main" id="{9662FBBC-1560-4641-84CD-F2E23A02F83A}"/>
              </a:ext>
            </a:extLst>
          </p:cNvPr>
          <p:cNvSpPr txBox="1"/>
          <p:nvPr/>
        </p:nvSpPr>
        <p:spPr>
          <a:xfrm>
            <a:off x="6848341" y="4292902"/>
            <a:ext cx="4572000" cy="923330"/>
          </a:xfrm>
          <a:prstGeom prst="rect">
            <a:avLst/>
          </a:prstGeom>
          <a:noFill/>
        </p:spPr>
        <p:txBody>
          <a:bodyPr wrap="square">
            <a:spAutoFit/>
          </a:bodyPr>
          <a:lstStyle/>
          <a:p>
            <a:r>
              <a:rPr lang="en-US"/>
              <a:t>Importance ranking histograms for gender as the sensitive feature the original (left) and modified (right) models. </a:t>
            </a:r>
          </a:p>
        </p:txBody>
      </p:sp>
    </p:spTree>
    <p:extLst>
      <p:ext uri="{BB962C8B-B14F-4D97-AF65-F5344CB8AC3E}">
        <p14:creationId xmlns:p14="http://schemas.microsoft.com/office/powerpoint/2010/main" val="28528200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450F-4CC2-3A4E-B89E-5D1F27C8678F}"/>
              </a:ext>
            </a:extLst>
          </p:cNvPr>
          <p:cNvSpPr>
            <a:spLocks noGrp="1"/>
          </p:cNvSpPr>
          <p:nvPr>
            <p:ph type="title"/>
          </p:nvPr>
        </p:nvSpPr>
        <p:spPr/>
        <p:txBody>
          <a:bodyPr/>
          <a:lstStyle/>
          <a:p>
            <a:r>
              <a:rPr lang="en-US" sz="4400"/>
              <a:t>Fairness Trade-offs &amp; Beneficence</a:t>
            </a:r>
            <a:endParaRPr lang="en-US"/>
          </a:p>
        </p:txBody>
      </p:sp>
      <p:sp>
        <p:nvSpPr>
          <p:cNvPr id="5" name="Rectangle 4">
            <a:extLst>
              <a:ext uri="{FF2B5EF4-FFF2-40B4-BE49-F238E27FC236}">
                <a16:creationId xmlns:a16="http://schemas.microsoft.com/office/drawing/2014/main" id="{346A13BF-8795-4363-BD8E-EDF07C95909C}"/>
              </a:ext>
            </a:extLst>
          </p:cNvPr>
          <p:cNvSpPr/>
          <p:nvPr/>
        </p:nvSpPr>
        <p:spPr>
          <a:xfrm>
            <a:off x="704089" y="1417002"/>
            <a:ext cx="5586983" cy="4864926"/>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400" b="1" i="1">
                <a:ea typeface="+mn-lt"/>
                <a:cs typeface="+mn-lt"/>
              </a:rPr>
              <a:t>Beneficence:</a:t>
            </a:r>
            <a:r>
              <a:rPr lang="en-US" sz="2400">
                <a:ea typeface="+mn-lt"/>
                <a:cs typeface="+mn-lt"/>
              </a:rPr>
              <a:t> An ethical principle that providers must do everything they can to benefit the patient</a:t>
            </a:r>
            <a:endParaRPr lang="en-US" sz="2400">
              <a:cs typeface="Calibri"/>
            </a:endParaRPr>
          </a:p>
          <a:p>
            <a:pPr marL="285750" indent="-228600">
              <a:lnSpc>
                <a:spcPct val="90000"/>
              </a:lnSpc>
              <a:spcAft>
                <a:spcPts val="600"/>
              </a:spcAft>
              <a:buFont typeface="Arial" panose="020B0604020202020204" pitchFamily="34" charset="0"/>
              <a:buChar char="•"/>
            </a:pPr>
            <a:r>
              <a:rPr lang="en-US" sz="2400">
                <a:ea typeface="+mn-lt"/>
                <a:cs typeface="+mn-lt"/>
              </a:rPr>
              <a:t>The removal/reduction of bias could possibly reduce predictive performance and undermining the principle of beneficence</a:t>
            </a:r>
          </a:p>
          <a:p>
            <a:pPr marL="285750" indent="-228600">
              <a:lnSpc>
                <a:spcPct val="90000"/>
              </a:lnSpc>
              <a:spcAft>
                <a:spcPts val="600"/>
              </a:spcAft>
              <a:buFont typeface="Arial" panose="020B0604020202020204" pitchFamily="34" charset="0"/>
              <a:buChar char="•"/>
            </a:pPr>
            <a:r>
              <a:rPr lang="en-US" sz="2400" b="1">
                <a:ea typeface="+mn-lt"/>
                <a:cs typeface="+mn-lt"/>
              </a:rPr>
              <a:t>Challenge: </a:t>
            </a:r>
            <a:r>
              <a:rPr lang="en-US" sz="2400">
                <a:ea typeface="+mn-lt"/>
                <a:cs typeface="+mn-lt"/>
              </a:rPr>
              <a:t>How do we simultaneously reduce bias and maintain satisfactory model prediction performance (upholding beneficence)?</a:t>
            </a:r>
            <a:endParaRPr lang="en-US" sz="2400">
              <a:cs typeface="Calibri"/>
            </a:endParaRPr>
          </a:p>
          <a:p>
            <a:pPr indent="-228600">
              <a:lnSpc>
                <a:spcPct val="90000"/>
              </a:lnSpc>
              <a:spcAft>
                <a:spcPts val="600"/>
              </a:spcAft>
              <a:buFont typeface="Arial" panose="020B0604020202020204" pitchFamily="34" charset="0"/>
              <a:buChar char="•"/>
            </a:pPr>
            <a:endParaRPr lang="en-US" sz="2400"/>
          </a:p>
        </p:txBody>
      </p:sp>
      <p:pic>
        <p:nvPicPr>
          <p:cNvPr id="6" name="Picture 5" descr="A picture containing drawing&#10;&#10;Description automatically generated">
            <a:extLst>
              <a:ext uri="{FF2B5EF4-FFF2-40B4-BE49-F238E27FC236}">
                <a16:creationId xmlns:a16="http://schemas.microsoft.com/office/drawing/2014/main" id="{84EE0689-E8E0-4F39-ADEB-B6F3D9D80F36}"/>
              </a:ext>
            </a:extLst>
          </p:cNvPr>
          <p:cNvPicPr>
            <a:picLocks noChangeAspect="1"/>
          </p:cNvPicPr>
          <p:nvPr/>
        </p:nvPicPr>
        <p:blipFill>
          <a:blip r:embed="rId2"/>
          <a:stretch>
            <a:fillRect/>
          </a:stretch>
        </p:blipFill>
        <p:spPr>
          <a:xfrm>
            <a:off x="11420341" y="126686"/>
            <a:ext cx="566348" cy="566348"/>
          </a:xfrm>
          <a:prstGeom prst="rect">
            <a:avLst/>
          </a:prstGeom>
        </p:spPr>
      </p:pic>
      <p:pic>
        <p:nvPicPr>
          <p:cNvPr id="4" name="Picture 3">
            <a:extLst>
              <a:ext uri="{FF2B5EF4-FFF2-40B4-BE49-F238E27FC236}">
                <a16:creationId xmlns:a16="http://schemas.microsoft.com/office/drawing/2014/main" id="{D2619FED-E6F2-46A7-B7FD-491334BD73C2}"/>
              </a:ext>
            </a:extLst>
          </p:cNvPr>
          <p:cNvPicPr>
            <a:picLocks noChangeAspect="1"/>
          </p:cNvPicPr>
          <p:nvPr/>
        </p:nvPicPr>
        <p:blipFill rotWithShape="1">
          <a:blip r:embed="rId3"/>
          <a:srcRect r="1010"/>
          <a:stretch/>
        </p:blipFill>
        <p:spPr>
          <a:xfrm>
            <a:off x="6418283" y="1417002"/>
            <a:ext cx="5212080" cy="2265124"/>
          </a:xfrm>
          <a:prstGeom prst="rect">
            <a:avLst/>
          </a:prstGeom>
        </p:spPr>
      </p:pic>
      <p:sp>
        <p:nvSpPr>
          <p:cNvPr id="7" name="TextBox 6">
            <a:extLst>
              <a:ext uri="{FF2B5EF4-FFF2-40B4-BE49-F238E27FC236}">
                <a16:creationId xmlns:a16="http://schemas.microsoft.com/office/drawing/2014/main" id="{A1014416-0A1C-4082-927B-CDCBE7B02C70}"/>
              </a:ext>
            </a:extLst>
          </p:cNvPr>
          <p:cNvSpPr txBox="1"/>
          <p:nvPr/>
        </p:nvSpPr>
        <p:spPr>
          <a:xfrm>
            <a:off x="9931920" y="3849465"/>
            <a:ext cx="1488421" cy="338554"/>
          </a:xfrm>
          <a:prstGeom prst="rect">
            <a:avLst/>
          </a:prstGeom>
          <a:noFill/>
        </p:spPr>
        <p:txBody>
          <a:bodyPr wrap="none" rtlCol="0">
            <a:spAutoFit/>
          </a:bodyPr>
          <a:lstStyle/>
          <a:p>
            <a:r>
              <a:rPr lang="en-US" sz="1600"/>
              <a:t>[</a:t>
            </a:r>
            <a:r>
              <a:rPr lang="en-US" sz="1600" err="1"/>
              <a:t>Beil</a:t>
            </a:r>
            <a:r>
              <a:rPr lang="en-US" sz="1600"/>
              <a:t> et al 2019]</a:t>
            </a:r>
          </a:p>
        </p:txBody>
      </p:sp>
    </p:spTree>
    <p:extLst>
      <p:ext uri="{BB962C8B-B14F-4D97-AF65-F5344CB8AC3E}">
        <p14:creationId xmlns:p14="http://schemas.microsoft.com/office/powerpoint/2010/main" val="28742940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450F-4CC2-3A4E-B89E-5D1F27C8678F}"/>
              </a:ext>
            </a:extLst>
          </p:cNvPr>
          <p:cNvSpPr>
            <a:spLocks noGrp="1"/>
          </p:cNvSpPr>
          <p:nvPr>
            <p:ph type="title"/>
          </p:nvPr>
        </p:nvSpPr>
        <p:spPr/>
        <p:txBody>
          <a:bodyPr/>
          <a:lstStyle/>
          <a:p>
            <a:r>
              <a:rPr lang="en-US"/>
              <a:t>Long Term Impact of Fair ML</a:t>
            </a:r>
          </a:p>
        </p:txBody>
      </p:sp>
      <p:pic>
        <p:nvPicPr>
          <p:cNvPr id="11" name="Picture 10">
            <a:extLst>
              <a:ext uri="{FF2B5EF4-FFF2-40B4-BE49-F238E27FC236}">
                <a16:creationId xmlns:a16="http://schemas.microsoft.com/office/drawing/2014/main" id="{EAFEB7E8-732B-495A-A608-74DCEF7A5F86}"/>
              </a:ext>
            </a:extLst>
          </p:cNvPr>
          <p:cNvPicPr>
            <a:picLocks noChangeAspect="1"/>
          </p:cNvPicPr>
          <p:nvPr/>
        </p:nvPicPr>
        <p:blipFill>
          <a:blip r:embed="rId3"/>
          <a:stretch>
            <a:fillRect/>
          </a:stretch>
        </p:blipFill>
        <p:spPr>
          <a:xfrm>
            <a:off x="11420341" y="126686"/>
            <a:ext cx="566348" cy="566348"/>
          </a:xfrm>
          <a:prstGeom prst="rect">
            <a:avLst/>
          </a:prstGeom>
        </p:spPr>
      </p:pic>
      <p:sp>
        <p:nvSpPr>
          <p:cNvPr id="16" name="Content Placeholder 2">
            <a:extLst>
              <a:ext uri="{FF2B5EF4-FFF2-40B4-BE49-F238E27FC236}">
                <a16:creationId xmlns:a16="http://schemas.microsoft.com/office/drawing/2014/main" id="{9795AC9B-F4BF-41D6-B4EF-04521D47F4C4}"/>
              </a:ext>
            </a:extLst>
          </p:cNvPr>
          <p:cNvSpPr txBox="1">
            <a:spLocks/>
          </p:cNvSpPr>
          <p:nvPr/>
        </p:nvSpPr>
        <p:spPr>
          <a:xfrm>
            <a:off x="691896" y="1417002"/>
            <a:ext cx="5257800" cy="4944627"/>
          </a:xfrm>
          <a:prstGeom prst="rect">
            <a:avLst/>
          </a:prstGeom>
        </p:spPr>
        <p:txBody>
          <a:bodyPr lIns="91440" tIns="45720" rIns="91440" bIns="4572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Under what circumstances does fairness criteria promote the long-term well-being of protected  groups over time</a:t>
            </a:r>
          </a:p>
          <a:p>
            <a:r>
              <a:rPr lang="en-US"/>
              <a:t>In standard classification setting such scenarios are not considered</a:t>
            </a:r>
          </a:p>
          <a:p>
            <a:r>
              <a:rPr lang="en-US"/>
              <a:t>Even in one-step feedback models, common fairness criteria do not promote improvement over time</a:t>
            </a:r>
          </a:p>
          <a:p>
            <a:r>
              <a:rPr lang="en-US"/>
              <a:t>In many scenarios in fact cause harm in cases where an unconstrained objective would not</a:t>
            </a:r>
          </a:p>
          <a:p>
            <a:r>
              <a:rPr lang="en-US"/>
              <a:t>Most models that aim to predict long term impacts of fairness are brittle w.r.t specific modeling assumptions </a:t>
            </a:r>
          </a:p>
        </p:txBody>
      </p:sp>
      <p:pic>
        <p:nvPicPr>
          <p:cNvPr id="17" name="Picture 16" descr="A close up of a map&#10;&#10;Description automatically generated">
            <a:extLst>
              <a:ext uri="{FF2B5EF4-FFF2-40B4-BE49-F238E27FC236}">
                <a16:creationId xmlns:a16="http://schemas.microsoft.com/office/drawing/2014/main" id="{B8C024EE-FE7F-4BD3-B782-961888ACA80B}"/>
              </a:ext>
            </a:extLst>
          </p:cNvPr>
          <p:cNvPicPr>
            <a:picLocks noChangeAspect="1"/>
          </p:cNvPicPr>
          <p:nvPr/>
        </p:nvPicPr>
        <p:blipFill>
          <a:blip r:embed="rId4"/>
          <a:stretch>
            <a:fillRect/>
          </a:stretch>
        </p:blipFill>
        <p:spPr>
          <a:xfrm>
            <a:off x="6348802" y="1950870"/>
            <a:ext cx="5486400" cy="3507559"/>
          </a:xfrm>
          <a:prstGeom prst="rect">
            <a:avLst/>
          </a:prstGeom>
        </p:spPr>
      </p:pic>
      <p:sp>
        <p:nvSpPr>
          <p:cNvPr id="18" name="Rectangle 17">
            <a:extLst>
              <a:ext uri="{FF2B5EF4-FFF2-40B4-BE49-F238E27FC236}">
                <a16:creationId xmlns:a16="http://schemas.microsoft.com/office/drawing/2014/main" id="{44443175-3B00-434E-97AF-E066C5CCFFA8}"/>
              </a:ext>
            </a:extLst>
          </p:cNvPr>
          <p:cNvSpPr/>
          <p:nvPr/>
        </p:nvSpPr>
        <p:spPr>
          <a:xfrm>
            <a:off x="10255539" y="5992297"/>
            <a:ext cx="1579663" cy="369332"/>
          </a:xfrm>
          <a:prstGeom prst="rect">
            <a:avLst/>
          </a:prstGeom>
        </p:spPr>
        <p:txBody>
          <a:bodyPr wrap="none">
            <a:spAutoFit/>
          </a:bodyPr>
          <a:lstStyle/>
          <a:p>
            <a:r>
              <a:rPr lang="en-US"/>
              <a:t>[Liu et al 2020]</a:t>
            </a:r>
          </a:p>
        </p:txBody>
      </p:sp>
    </p:spTree>
    <p:extLst>
      <p:ext uri="{BB962C8B-B14F-4D97-AF65-F5344CB8AC3E}">
        <p14:creationId xmlns:p14="http://schemas.microsoft.com/office/powerpoint/2010/main" val="29339002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450F-4CC2-3A4E-B89E-5D1F27C8678F}"/>
              </a:ext>
            </a:extLst>
          </p:cNvPr>
          <p:cNvSpPr>
            <a:spLocks noGrp="1"/>
          </p:cNvSpPr>
          <p:nvPr>
            <p:ph type="title"/>
          </p:nvPr>
        </p:nvSpPr>
        <p:spPr/>
        <p:txBody>
          <a:bodyPr/>
          <a:lstStyle/>
          <a:p>
            <a:r>
              <a:rPr lang="en-US"/>
              <a:t>Long Term aspects of Fair ML</a:t>
            </a:r>
          </a:p>
        </p:txBody>
      </p:sp>
      <p:pic>
        <p:nvPicPr>
          <p:cNvPr id="11" name="Picture 10">
            <a:extLst>
              <a:ext uri="{FF2B5EF4-FFF2-40B4-BE49-F238E27FC236}">
                <a16:creationId xmlns:a16="http://schemas.microsoft.com/office/drawing/2014/main" id="{EAFEB7E8-732B-495A-A608-74DCEF7A5F86}"/>
              </a:ext>
            </a:extLst>
          </p:cNvPr>
          <p:cNvPicPr>
            <a:picLocks noChangeAspect="1"/>
          </p:cNvPicPr>
          <p:nvPr/>
        </p:nvPicPr>
        <p:blipFill>
          <a:blip r:embed="rId2"/>
          <a:stretch>
            <a:fillRect/>
          </a:stretch>
        </p:blipFill>
        <p:spPr>
          <a:xfrm>
            <a:off x="11420341" y="126686"/>
            <a:ext cx="566348" cy="566348"/>
          </a:xfrm>
          <a:prstGeom prst="rect">
            <a:avLst/>
          </a:prstGeom>
        </p:spPr>
      </p:pic>
      <p:sp>
        <p:nvSpPr>
          <p:cNvPr id="16" name="Content Placeholder 2">
            <a:extLst>
              <a:ext uri="{FF2B5EF4-FFF2-40B4-BE49-F238E27FC236}">
                <a16:creationId xmlns:a16="http://schemas.microsoft.com/office/drawing/2014/main" id="{9795AC9B-F4BF-41D6-B4EF-04521D47F4C4}"/>
              </a:ext>
            </a:extLst>
          </p:cNvPr>
          <p:cNvSpPr txBox="1">
            <a:spLocks/>
          </p:cNvSpPr>
          <p:nvPr/>
        </p:nvSpPr>
        <p:spPr>
          <a:xfrm>
            <a:off x="737616" y="1536675"/>
            <a:ext cx="5809488" cy="4351338"/>
          </a:xfrm>
          <a:prstGeom prst="rect">
            <a:avLst/>
          </a:prstGeom>
        </p:spPr>
        <p:txBody>
          <a:bodyPr lIns="91440" tIns="45720" rIns="91440" bIns="4572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Long term dynamics in any system are hard to assess</a:t>
            </a:r>
          </a:p>
          <a:p>
            <a:r>
              <a:rPr lang="en-US"/>
              <a:t>The use of simulation for studying fairness has been proposed as a way to address this structurally</a:t>
            </a:r>
          </a:p>
          <a:p>
            <a:r>
              <a:rPr lang="en-US"/>
              <a:t>Work by </a:t>
            </a:r>
            <a:r>
              <a:rPr lang="en-US" err="1"/>
              <a:t>D’Amour</a:t>
            </a:r>
            <a:r>
              <a:rPr lang="en-US"/>
              <a:t> et al showed that “the long-term results offered by simulation supports qualitatively different (though not incompatible) fairness conclusions from those obtained before”</a:t>
            </a:r>
          </a:p>
          <a:p>
            <a:r>
              <a:rPr lang="en-US"/>
              <a:t>Similar studies for healthcare-based scenarios are lacking</a:t>
            </a:r>
          </a:p>
        </p:txBody>
      </p:sp>
      <p:sp>
        <p:nvSpPr>
          <p:cNvPr id="18" name="Rectangle 17">
            <a:extLst>
              <a:ext uri="{FF2B5EF4-FFF2-40B4-BE49-F238E27FC236}">
                <a16:creationId xmlns:a16="http://schemas.microsoft.com/office/drawing/2014/main" id="{44443175-3B00-434E-97AF-E066C5CCFFA8}"/>
              </a:ext>
            </a:extLst>
          </p:cNvPr>
          <p:cNvSpPr/>
          <p:nvPr/>
        </p:nvSpPr>
        <p:spPr>
          <a:xfrm>
            <a:off x="9465960" y="6434684"/>
            <a:ext cx="1733360" cy="307777"/>
          </a:xfrm>
          <a:prstGeom prst="rect">
            <a:avLst/>
          </a:prstGeom>
        </p:spPr>
        <p:txBody>
          <a:bodyPr wrap="none">
            <a:spAutoFit/>
          </a:bodyPr>
          <a:lstStyle/>
          <a:p>
            <a:r>
              <a:rPr lang="en-US" sz="1400"/>
              <a:t>[</a:t>
            </a:r>
            <a:r>
              <a:rPr lang="en-US" sz="1400" err="1"/>
              <a:t>D’Amour</a:t>
            </a:r>
            <a:r>
              <a:rPr lang="en-US" sz="1400"/>
              <a:t> et al. 2020]</a:t>
            </a:r>
          </a:p>
        </p:txBody>
      </p:sp>
      <p:pic>
        <p:nvPicPr>
          <p:cNvPr id="3" name="Picture 2">
            <a:extLst>
              <a:ext uri="{FF2B5EF4-FFF2-40B4-BE49-F238E27FC236}">
                <a16:creationId xmlns:a16="http://schemas.microsoft.com/office/drawing/2014/main" id="{80646942-F64B-4EFB-A4F9-EC5036BF9093}"/>
              </a:ext>
            </a:extLst>
          </p:cNvPr>
          <p:cNvPicPr>
            <a:picLocks noChangeAspect="1"/>
          </p:cNvPicPr>
          <p:nvPr/>
        </p:nvPicPr>
        <p:blipFill>
          <a:blip r:embed="rId3"/>
          <a:stretch>
            <a:fillRect/>
          </a:stretch>
        </p:blipFill>
        <p:spPr>
          <a:xfrm>
            <a:off x="7747190" y="488576"/>
            <a:ext cx="3657600" cy="2940424"/>
          </a:xfrm>
          <a:prstGeom prst="rect">
            <a:avLst/>
          </a:prstGeom>
        </p:spPr>
      </p:pic>
      <p:pic>
        <p:nvPicPr>
          <p:cNvPr id="4" name="Picture 3">
            <a:extLst>
              <a:ext uri="{FF2B5EF4-FFF2-40B4-BE49-F238E27FC236}">
                <a16:creationId xmlns:a16="http://schemas.microsoft.com/office/drawing/2014/main" id="{C3D4183E-43C0-4A31-A1A1-0183ADF4BF7C}"/>
              </a:ext>
            </a:extLst>
          </p:cNvPr>
          <p:cNvPicPr>
            <a:picLocks noChangeAspect="1"/>
          </p:cNvPicPr>
          <p:nvPr/>
        </p:nvPicPr>
        <p:blipFill>
          <a:blip r:embed="rId4"/>
          <a:stretch>
            <a:fillRect/>
          </a:stretch>
        </p:blipFill>
        <p:spPr>
          <a:xfrm>
            <a:off x="7796784" y="3494784"/>
            <a:ext cx="3657600" cy="2958877"/>
          </a:xfrm>
          <a:prstGeom prst="rect">
            <a:avLst/>
          </a:prstGeom>
        </p:spPr>
      </p:pic>
    </p:spTree>
    <p:extLst>
      <p:ext uri="{BB962C8B-B14F-4D97-AF65-F5344CB8AC3E}">
        <p14:creationId xmlns:p14="http://schemas.microsoft.com/office/powerpoint/2010/main" val="28894661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450F-4CC2-3A4E-B89E-5D1F27C8678F}"/>
              </a:ext>
            </a:extLst>
          </p:cNvPr>
          <p:cNvSpPr>
            <a:spLocks noGrp="1"/>
          </p:cNvSpPr>
          <p:nvPr>
            <p:ph type="title"/>
          </p:nvPr>
        </p:nvSpPr>
        <p:spPr/>
        <p:txBody>
          <a:bodyPr/>
          <a:lstStyle/>
          <a:p>
            <a:r>
              <a:rPr lang="en-US" sz="4400"/>
              <a:t>A Lifecycle view of Inequity</a:t>
            </a:r>
            <a:endParaRPr lang="en-US"/>
          </a:p>
        </p:txBody>
      </p:sp>
      <p:sp>
        <p:nvSpPr>
          <p:cNvPr id="4" name="Rectangle 3">
            <a:extLst>
              <a:ext uri="{FF2B5EF4-FFF2-40B4-BE49-F238E27FC236}">
                <a16:creationId xmlns:a16="http://schemas.microsoft.com/office/drawing/2014/main" id="{C3DD0B45-5D8F-4E2F-B7C3-D1149332F299}"/>
              </a:ext>
            </a:extLst>
          </p:cNvPr>
          <p:cNvSpPr/>
          <p:nvPr/>
        </p:nvSpPr>
        <p:spPr>
          <a:xfrm>
            <a:off x="281372" y="1417004"/>
            <a:ext cx="5290753" cy="4712594"/>
          </a:xfrm>
          <a:prstGeom prst="rect">
            <a:avLst/>
          </a:prstGeom>
        </p:spPr>
        <p:txBody>
          <a:bodyPr vert="horz" lIns="91440" tIns="45720" rIns="91440" bIns="45720" rtlCol="0" anchor="t">
            <a:normAutofit lnSpcReduction="10000"/>
          </a:bodyPr>
          <a:lstStyle/>
          <a:p>
            <a:pPr marL="342900" indent="-342900">
              <a:buFont typeface="Arial" panose="020B0604020202020204" pitchFamily="34" charset="0"/>
              <a:buChar char="•"/>
            </a:pPr>
            <a:r>
              <a:rPr lang="en-US" sz="2400"/>
              <a:t>Long term consequences of (un)fair decisions can accumulate over time</a:t>
            </a:r>
          </a:p>
          <a:p>
            <a:endParaRPr lang="en-US" sz="2400" dirty="0">
              <a:cs typeface="Calibri" panose="020F0502020204030204"/>
            </a:endParaRPr>
          </a:p>
          <a:p>
            <a:pPr marL="342900" indent="-342900">
              <a:buFont typeface="Arial" panose="020B0604020202020204" pitchFamily="34" charset="0"/>
              <a:buChar char="•"/>
            </a:pPr>
            <a:r>
              <a:rPr lang="en-US" sz="2400"/>
              <a:t> What is the cumulative effect of discrimination faced by an individual over the course of a lifetime?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a:t>What are the effects of discrimination at multiple points of care over the course of decades?</a:t>
            </a:r>
          </a:p>
          <a:p>
            <a:pPr marL="342900" indent="-342900">
              <a:buFont typeface="Arial" panose="020B0604020202020204" pitchFamily="34" charset="0"/>
              <a:buChar char="•"/>
            </a:pPr>
            <a:endParaRPr lang="en-US" sz="2400" dirty="0">
              <a:cs typeface="Calibri"/>
            </a:endParaRPr>
          </a:p>
          <a:p>
            <a:pPr marL="342900" indent="-342900">
              <a:buFont typeface="Arial" panose="020B0604020202020204" pitchFamily="34" charset="0"/>
              <a:buChar char="•"/>
            </a:pPr>
            <a:r>
              <a:rPr lang="en-US" sz="2400">
                <a:cs typeface="Calibri"/>
              </a:rPr>
              <a:t>What are the physiologic effects of chronic stressors related to inequity?</a:t>
            </a:r>
          </a:p>
        </p:txBody>
      </p:sp>
      <p:pic>
        <p:nvPicPr>
          <p:cNvPr id="6" name="Picture 5" descr="A picture containing drawing&#10;&#10;Description automatically generated">
            <a:extLst>
              <a:ext uri="{FF2B5EF4-FFF2-40B4-BE49-F238E27FC236}">
                <a16:creationId xmlns:a16="http://schemas.microsoft.com/office/drawing/2014/main" id="{D4F11169-C16C-4172-BCEC-A2C7BBF897BE}"/>
              </a:ext>
            </a:extLst>
          </p:cNvPr>
          <p:cNvPicPr>
            <a:picLocks noChangeAspect="1"/>
          </p:cNvPicPr>
          <p:nvPr/>
        </p:nvPicPr>
        <p:blipFill>
          <a:blip r:embed="rId2"/>
          <a:stretch>
            <a:fillRect/>
          </a:stretch>
        </p:blipFill>
        <p:spPr>
          <a:xfrm>
            <a:off x="11420341" y="126686"/>
            <a:ext cx="566348" cy="566348"/>
          </a:xfrm>
          <a:prstGeom prst="rect">
            <a:avLst/>
          </a:prstGeom>
        </p:spPr>
      </p:pic>
      <p:pic>
        <p:nvPicPr>
          <p:cNvPr id="7" name="Picture 5" descr="A screenshot of text&#10;&#10;Description automatically generated">
            <a:extLst>
              <a:ext uri="{FF2B5EF4-FFF2-40B4-BE49-F238E27FC236}">
                <a16:creationId xmlns:a16="http://schemas.microsoft.com/office/drawing/2014/main" id="{FE7DEC81-A254-4B4C-BCAF-64CFFFF47409}"/>
              </a:ext>
            </a:extLst>
          </p:cNvPr>
          <p:cNvPicPr>
            <a:picLocks noChangeAspect="1"/>
          </p:cNvPicPr>
          <p:nvPr/>
        </p:nvPicPr>
        <p:blipFill rotWithShape="1">
          <a:blip r:embed="rId3"/>
          <a:srcRect r="2" b="602"/>
          <a:stretch/>
        </p:blipFill>
        <p:spPr>
          <a:xfrm>
            <a:off x="5891297" y="1523485"/>
            <a:ext cx="6019331" cy="4173291"/>
          </a:xfrm>
          <a:prstGeom prst="rect">
            <a:avLst/>
          </a:prstGeom>
          <a:effectLst/>
        </p:spPr>
      </p:pic>
      <p:sp>
        <p:nvSpPr>
          <p:cNvPr id="8" name="TextBox 7">
            <a:extLst>
              <a:ext uri="{FF2B5EF4-FFF2-40B4-BE49-F238E27FC236}">
                <a16:creationId xmlns:a16="http://schemas.microsoft.com/office/drawing/2014/main" id="{C7EA0D24-C8C7-4AF6-84D2-EFB27ED92381}"/>
              </a:ext>
            </a:extLst>
          </p:cNvPr>
          <p:cNvSpPr txBox="1"/>
          <p:nvPr/>
        </p:nvSpPr>
        <p:spPr>
          <a:xfrm>
            <a:off x="7609713" y="6129597"/>
            <a:ext cx="2433976" cy="369332"/>
          </a:xfrm>
          <a:prstGeom prst="rect">
            <a:avLst/>
          </a:prstGeom>
          <a:noFill/>
        </p:spPr>
        <p:txBody>
          <a:bodyPr wrap="square">
            <a:spAutoFit/>
          </a:bodyPr>
          <a:lstStyle/>
          <a:p>
            <a:pPr algn="ctr">
              <a:spcAft>
                <a:spcPts val="600"/>
              </a:spcAft>
            </a:pPr>
            <a:r>
              <a:rPr lang="en-US" sz="1800"/>
              <a:t>[</a:t>
            </a:r>
            <a:r>
              <a:rPr lang="en-US" sz="1800" err="1"/>
              <a:t>Mauss</a:t>
            </a:r>
            <a:r>
              <a:rPr lang="en-US" sz="1800"/>
              <a:t> et al. 2015]</a:t>
            </a:r>
          </a:p>
        </p:txBody>
      </p:sp>
    </p:spTree>
    <p:extLst>
      <p:ext uri="{BB962C8B-B14F-4D97-AF65-F5344CB8AC3E}">
        <p14:creationId xmlns:p14="http://schemas.microsoft.com/office/powerpoint/2010/main" val="24357404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450F-4CC2-3A4E-B89E-5D1F27C8678F}"/>
              </a:ext>
            </a:extLst>
          </p:cNvPr>
          <p:cNvSpPr>
            <a:spLocks noGrp="1"/>
          </p:cNvSpPr>
          <p:nvPr>
            <p:ph type="title"/>
          </p:nvPr>
        </p:nvSpPr>
        <p:spPr/>
        <p:txBody>
          <a:bodyPr/>
          <a:lstStyle/>
          <a:p>
            <a:r>
              <a:rPr lang="en-US" sz="4400"/>
              <a:t>Data: Minority Class, Fairness and Privacy </a:t>
            </a:r>
            <a:endParaRPr lang="en-US"/>
          </a:p>
        </p:txBody>
      </p:sp>
      <p:sp>
        <p:nvSpPr>
          <p:cNvPr id="4" name="Rectangle 3">
            <a:extLst>
              <a:ext uri="{FF2B5EF4-FFF2-40B4-BE49-F238E27FC236}">
                <a16:creationId xmlns:a16="http://schemas.microsoft.com/office/drawing/2014/main" id="{5736A143-9E28-44F4-B3BE-BAB384693478}"/>
              </a:ext>
            </a:extLst>
          </p:cNvPr>
          <p:cNvSpPr/>
          <p:nvPr/>
        </p:nvSpPr>
        <p:spPr>
          <a:xfrm>
            <a:off x="672529" y="1218946"/>
            <a:ext cx="10449561" cy="5413248"/>
          </a:xfrm>
          <a:prstGeom prst="rect">
            <a:avLst/>
          </a:prstGeom>
        </p:spPr>
        <p:txBody>
          <a:bodyPr vert="horz" lIns="91440" tIns="45720" rIns="91440" bIns="45720" rtlCol="0" anchor="t">
            <a:noAutofit/>
          </a:bodyPr>
          <a:lstStyle/>
          <a:p>
            <a:pPr marL="285750" indent="-285750">
              <a:lnSpc>
                <a:spcPct val="90000"/>
              </a:lnSpc>
              <a:spcBef>
                <a:spcPts val="1000"/>
              </a:spcBef>
              <a:buFont typeface="Arial" panose="020B0604020202020204" pitchFamily="34" charset="0"/>
              <a:buChar char="•"/>
            </a:pPr>
            <a:r>
              <a:rPr lang="en-US" sz="2400" b="1" dirty="0">
                <a:ea typeface="+mn-lt"/>
                <a:cs typeface="+mn-lt"/>
              </a:rPr>
              <a:t>Problem: </a:t>
            </a:r>
            <a:r>
              <a:rPr lang="en-US" sz="2400" dirty="0">
                <a:ea typeface="+mn-lt"/>
                <a:cs typeface="+mn-lt"/>
              </a:rPr>
              <a:t>For better predictive performance, it is critical to gather data that include minorities and to ensure that these data are not completely subsumed by data from presumed “normative” populations</a:t>
            </a:r>
          </a:p>
          <a:p>
            <a:pPr marL="285750" indent="-285750">
              <a:lnSpc>
                <a:spcPct val="90000"/>
              </a:lnSpc>
              <a:spcBef>
                <a:spcPts val="1000"/>
              </a:spcBef>
              <a:buFont typeface="Arial" panose="020B0604020202020204" pitchFamily="34" charset="0"/>
              <a:buChar char="•"/>
            </a:pPr>
            <a:r>
              <a:rPr lang="en-US" sz="2400" b="1" dirty="0">
                <a:ea typeface="+mn-lt"/>
                <a:cs typeface="+mn-lt"/>
              </a:rPr>
              <a:t>Conundrum: </a:t>
            </a:r>
            <a:r>
              <a:rPr lang="en-US" sz="2400" dirty="0">
                <a:ea typeface="+mn-lt"/>
                <a:cs typeface="+mn-lt"/>
              </a:rPr>
              <a:t>Data collection in this context would also lead to issues related to confidentiality and privacy e.g., potentially dangerous for subjects</a:t>
            </a:r>
          </a:p>
          <a:p>
            <a:pPr marL="285750" indent="-285750">
              <a:lnSpc>
                <a:spcPct val="90000"/>
              </a:lnSpc>
              <a:spcBef>
                <a:spcPts val="1000"/>
              </a:spcBef>
              <a:buFont typeface="Arial" panose="020B0604020202020204" pitchFamily="34" charset="0"/>
              <a:buChar char="•"/>
            </a:pPr>
            <a:r>
              <a:rPr lang="en-US" sz="2400" b="1" dirty="0">
                <a:ea typeface="+mn-lt"/>
                <a:cs typeface="+mn-lt"/>
              </a:rPr>
              <a:t>Multi-dimensional Problem: </a:t>
            </a:r>
            <a:r>
              <a:rPr lang="en-US" sz="2400" dirty="0">
                <a:ea typeface="+mn-lt"/>
                <a:cs typeface="+mn-lt"/>
              </a:rPr>
              <a:t>Minority status has multiple dimensions, varies in intensity and impact, and varies changes over time. The simple protected vs. other class framework may not suffice</a:t>
            </a:r>
            <a:endParaRPr lang="en-US" sz="2400" dirty="0"/>
          </a:p>
          <a:p>
            <a:pPr indent="-228600">
              <a:lnSpc>
                <a:spcPct val="90000"/>
              </a:lnSpc>
              <a:spcAft>
                <a:spcPts val="600"/>
              </a:spcAft>
              <a:buFont typeface="Arial" panose="020B0604020202020204" pitchFamily="34" charset="0"/>
              <a:buChar char="•"/>
            </a:pPr>
            <a:endParaRPr lang="en-US" sz="2400" dirty="0"/>
          </a:p>
        </p:txBody>
      </p:sp>
      <p:pic>
        <p:nvPicPr>
          <p:cNvPr id="5" name="Picture 4" descr="A picture containing sitting&#10;&#10;Description automatically generated">
            <a:extLst>
              <a:ext uri="{FF2B5EF4-FFF2-40B4-BE49-F238E27FC236}">
                <a16:creationId xmlns:a16="http://schemas.microsoft.com/office/drawing/2014/main" id="{F85BFA57-98C0-4D1F-B2F3-EEAC06AC1D78}"/>
              </a:ext>
            </a:extLst>
          </p:cNvPr>
          <p:cNvPicPr>
            <a:picLocks noChangeAspect="1"/>
          </p:cNvPicPr>
          <p:nvPr/>
        </p:nvPicPr>
        <p:blipFill>
          <a:blip r:embed="rId3"/>
          <a:stretch>
            <a:fillRect/>
          </a:stretch>
        </p:blipFill>
        <p:spPr>
          <a:xfrm>
            <a:off x="3517313" y="4467114"/>
            <a:ext cx="4572000" cy="1578769"/>
          </a:xfrm>
          <a:prstGeom prst="rect">
            <a:avLst/>
          </a:prstGeom>
        </p:spPr>
      </p:pic>
      <p:pic>
        <p:nvPicPr>
          <p:cNvPr id="6" name="Picture 5">
            <a:extLst>
              <a:ext uri="{FF2B5EF4-FFF2-40B4-BE49-F238E27FC236}">
                <a16:creationId xmlns:a16="http://schemas.microsoft.com/office/drawing/2014/main" id="{B3153D0D-45DE-4CCC-94B2-421DC4E9D220}"/>
              </a:ext>
            </a:extLst>
          </p:cNvPr>
          <p:cNvPicPr>
            <a:picLocks noChangeAspect="1"/>
          </p:cNvPicPr>
          <p:nvPr/>
        </p:nvPicPr>
        <p:blipFill>
          <a:blip r:embed="rId4"/>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42026173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D3C8-0E62-4347-B5DA-3DEAFB2D54B4}"/>
              </a:ext>
            </a:extLst>
          </p:cNvPr>
          <p:cNvSpPr>
            <a:spLocks noGrp="1"/>
          </p:cNvSpPr>
          <p:nvPr>
            <p:ph type="title"/>
          </p:nvPr>
        </p:nvSpPr>
        <p:spPr/>
        <p:txBody>
          <a:bodyPr vert="horz" lIns="91440" tIns="45720" rIns="91440" bIns="45720" rtlCol="0" anchor="ctr">
            <a:normAutofit/>
          </a:bodyPr>
          <a:lstStyle/>
          <a:p>
            <a:r>
              <a:rPr lang="en-US" sz="3800" kern="1200">
                <a:solidFill>
                  <a:srgbClr val="FFFFFF"/>
                </a:solidFill>
                <a:latin typeface="+mj-lt"/>
                <a:ea typeface="+mj-ea"/>
                <a:cs typeface="+mj-cs"/>
              </a:rPr>
              <a:t>Data: Trouble with Labels</a:t>
            </a:r>
          </a:p>
        </p:txBody>
      </p:sp>
      <p:pic>
        <p:nvPicPr>
          <p:cNvPr id="4" name="Picture 3" descr="A drawing of a person&#10;&#10;Description automatically generated">
            <a:extLst>
              <a:ext uri="{FF2B5EF4-FFF2-40B4-BE49-F238E27FC236}">
                <a16:creationId xmlns:a16="http://schemas.microsoft.com/office/drawing/2014/main" id="{5CFCCB72-20FE-3B4F-AE7A-B95DC0C9DAAA}"/>
              </a:ext>
            </a:extLst>
          </p:cNvPr>
          <p:cNvPicPr>
            <a:picLocks noChangeAspect="1"/>
          </p:cNvPicPr>
          <p:nvPr/>
        </p:nvPicPr>
        <p:blipFill>
          <a:blip r:embed="rId3"/>
          <a:stretch>
            <a:fillRect/>
          </a:stretch>
        </p:blipFill>
        <p:spPr>
          <a:xfrm>
            <a:off x="11420341" y="126686"/>
            <a:ext cx="566348" cy="566348"/>
          </a:xfrm>
          <a:prstGeom prst="rect">
            <a:avLst/>
          </a:prstGeom>
        </p:spPr>
      </p:pic>
      <p:sp>
        <p:nvSpPr>
          <p:cNvPr id="8" name="Title 1">
            <a:extLst>
              <a:ext uri="{FF2B5EF4-FFF2-40B4-BE49-F238E27FC236}">
                <a16:creationId xmlns:a16="http://schemas.microsoft.com/office/drawing/2014/main" id="{4934E2C2-8769-493E-85DC-E917D16CAFE3}"/>
              </a:ext>
            </a:extLst>
          </p:cNvPr>
          <p:cNvSpPr txBox="1">
            <a:spLocks/>
          </p:cNvSpPr>
          <p:nvPr/>
        </p:nvSpPr>
        <p:spPr>
          <a:xfrm>
            <a:off x="433771" y="24384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Data: Minority Classes &amp; Generalization</a:t>
            </a:r>
          </a:p>
        </p:txBody>
      </p:sp>
      <p:sp>
        <p:nvSpPr>
          <p:cNvPr id="6" name="Content Placeholder 2">
            <a:extLst>
              <a:ext uri="{FF2B5EF4-FFF2-40B4-BE49-F238E27FC236}">
                <a16:creationId xmlns:a16="http://schemas.microsoft.com/office/drawing/2014/main" id="{A82F9D7B-6194-429C-A057-22B1019A5B46}"/>
              </a:ext>
            </a:extLst>
          </p:cNvPr>
          <p:cNvSpPr txBox="1">
            <a:spLocks/>
          </p:cNvSpPr>
          <p:nvPr/>
        </p:nvSpPr>
        <p:spPr>
          <a:xfrm>
            <a:off x="838200" y="1825625"/>
            <a:ext cx="6326080" cy="3660775"/>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In sub-Saharan Africa, women are diagnosed with breast cancer younger, on average, than are their peers in developed countries, and their disease is more advanced at diagnosis. Diagnostic AI tools trained on mammograms from European women are primed to identify disease in its early stages in older women [</a:t>
            </a:r>
            <a:r>
              <a:rPr lang="en-US" sz="2400" err="1"/>
              <a:t>Nordling</a:t>
            </a:r>
            <a:r>
              <a:rPr lang="en-US" sz="2400"/>
              <a:t> 2019]</a:t>
            </a:r>
          </a:p>
          <a:p>
            <a:r>
              <a:rPr lang="en-US" sz="2400"/>
              <a:t>Data security and access concerns have been raised about allowing developers to access such data from low-income countries</a:t>
            </a:r>
          </a:p>
        </p:txBody>
      </p:sp>
      <p:pic>
        <p:nvPicPr>
          <p:cNvPr id="7" name="Picture 6" descr="A picture containing clothing, umbrella, holding, bird&#10;&#10;Description automatically generated">
            <a:extLst>
              <a:ext uri="{FF2B5EF4-FFF2-40B4-BE49-F238E27FC236}">
                <a16:creationId xmlns:a16="http://schemas.microsoft.com/office/drawing/2014/main" id="{11D616E5-6E5C-4252-A3BA-6B260C30554A}"/>
              </a:ext>
            </a:extLst>
          </p:cNvPr>
          <p:cNvPicPr>
            <a:picLocks noChangeAspect="1"/>
          </p:cNvPicPr>
          <p:nvPr/>
        </p:nvPicPr>
        <p:blipFill>
          <a:blip r:embed="rId4"/>
          <a:stretch>
            <a:fillRect/>
          </a:stretch>
        </p:blipFill>
        <p:spPr>
          <a:xfrm>
            <a:off x="7497275" y="1988248"/>
            <a:ext cx="4114800" cy="2314575"/>
          </a:xfrm>
          <a:prstGeom prst="rect">
            <a:avLst/>
          </a:prstGeom>
        </p:spPr>
      </p:pic>
    </p:spTree>
    <p:extLst>
      <p:ext uri="{BB962C8B-B14F-4D97-AF65-F5344CB8AC3E}">
        <p14:creationId xmlns:p14="http://schemas.microsoft.com/office/powerpoint/2010/main" val="8514698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D3C8-0E62-4347-B5DA-3DEAFB2D54B4}"/>
              </a:ext>
            </a:extLst>
          </p:cNvPr>
          <p:cNvSpPr>
            <a:spLocks noGrp="1"/>
          </p:cNvSpPr>
          <p:nvPr>
            <p:ph type="title"/>
          </p:nvPr>
        </p:nvSpPr>
        <p:spPr/>
        <p:txBody>
          <a:bodyPr vert="horz" lIns="91440" tIns="45720" rIns="91440" bIns="45720" rtlCol="0" anchor="ctr">
            <a:normAutofit/>
          </a:bodyPr>
          <a:lstStyle/>
          <a:p>
            <a:r>
              <a:rPr lang="en-US" sz="3800" kern="1200">
                <a:solidFill>
                  <a:srgbClr val="FFFFFF"/>
                </a:solidFill>
                <a:latin typeface="+mj-lt"/>
                <a:ea typeface="+mj-ea"/>
                <a:cs typeface="+mj-cs"/>
              </a:rPr>
              <a:t>Data: Trouble with Labels</a:t>
            </a:r>
          </a:p>
        </p:txBody>
      </p:sp>
      <p:sp>
        <p:nvSpPr>
          <p:cNvPr id="3" name="Rectangle 2">
            <a:extLst>
              <a:ext uri="{FF2B5EF4-FFF2-40B4-BE49-F238E27FC236}">
                <a16:creationId xmlns:a16="http://schemas.microsoft.com/office/drawing/2014/main" id="{CD0C4C71-1398-2A4D-8C4C-97C524F6876D}"/>
              </a:ext>
            </a:extLst>
          </p:cNvPr>
          <p:cNvSpPr/>
          <p:nvPr/>
        </p:nvSpPr>
        <p:spPr>
          <a:xfrm>
            <a:off x="446213" y="1278294"/>
            <a:ext cx="7999698" cy="4719383"/>
          </a:xfrm>
          <a:prstGeom prst="rect">
            <a:avLst/>
          </a:prstGeom>
        </p:spPr>
        <p:txBody>
          <a:bodyPr vert="horz" lIns="91440" tIns="45720" rIns="91440" bIns="45720" rtlCol="0" anchor="ctr">
            <a:normAutofit lnSpcReduction="10000"/>
          </a:bodyPr>
          <a:lstStyle/>
          <a:p>
            <a:pPr marL="571500" indent="-457200">
              <a:lnSpc>
                <a:spcPct val="90000"/>
              </a:lnSpc>
              <a:spcAft>
                <a:spcPts val="600"/>
              </a:spcAft>
              <a:buFont typeface="Arial"/>
              <a:buChar char="•"/>
            </a:pPr>
            <a:r>
              <a:rPr lang="en-US" sz="2600" dirty="0">
                <a:cs typeface="Calibri"/>
              </a:rPr>
              <a:t>Data labels are generally derived from the HER</a:t>
            </a:r>
          </a:p>
          <a:p>
            <a:pPr marL="571500" indent="-457200">
              <a:lnSpc>
                <a:spcPct val="90000"/>
              </a:lnSpc>
              <a:spcAft>
                <a:spcPts val="600"/>
              </a:spcAft>
              <a:buFont typeface="Arial"/>
              <a:buChar char="•"/>
            </a:pPr>
            <a:r>
              <a:rPr lang="en-US" sz="2600" dirty="0">
                <a:cs typeface="Calibri"/>
              </a:rPr>
              <a:t>Labeling incentives may change as healthcare processes change (e.g., Meaningful Use criteria, HEDIS measures)</a:t>
            </a:r>
          </a:p>
          <a:p>
            <a:pPr marL="342900" indent="-228600">
              <a:lnSpc>
                <a:spcPct val="90000"/>
              </a:lnSpc>
              <a:spcAft>
                <a:spcPts val="600"/>
              </a:spcAft>
              <a:buFont typeface="Arial" panose="020B0604020202020204" pitchFamily="34" charset="0"/>
              <a:buChar char="•"/>
            </a:pPr>
            <a:r>
              <a:rPr lang="en-US" sz="2600" dirty="0"/>
              <a:t>Definitions of an outcome may change over time e.g., thresholds that define a disease</a:t>
            </a:r>
          </a:p>
          <a:p>
            <a:pPr marL="342900" indent="-228600">
              <a:lnSpc>
                <a:spcPct val="90000"/>
              </a:lnSpc>
              <a:spcAft>
                <a:spcPts val="600"/>
              </a:spcAft>
              <a:buFont typeface="Arial" panose="020B0604020202020204" pitchFamily="34" charset="0"/>
              <a:buChar char="•"/>
            </a:pPr>
            <a:r>
              <a:rPr lang="en-US" sz="2600" dirty="0"/>
              <a:t>Mental health evaluations, psychological assessments, pain assessment by clinicians vs. patients, patient reported outcomes may vary</a:t>
            </a:r>
          </a:p>
          <a:p>
            <a:pPr marL="342900" indent="-228600">
              <a:lnSpc>
                <a:spcPct val="90000"/>
              </a:lnSpc>
              <a:spcAft>
                <a:spcPts val="600"/>
              </a:spcAft>
              <a:buFont typeface="Arial" panose="020B0604020202020204" pitchFamily="34" charset="0"/>
              <a:buChar char="•"/>
            </a:pPr>
            <a:r>
              <a:rPr lang="en-US" sz="2600" dirty="0"/>
              <a:t>Racial and sex/gender biased disparities have been observed for pain assessment across multiple studies</a:t>
            </a:r>
          </a:p>
          <a:p>
            <a:pPr marL="342900" indent="-228600">
              <a:lnSpc>
                <a:spcPct val="90000"/>
              </a:lnSpc>
              <a:spcAft>
                <a:spcPts val="600"/>
              </a:spcAft>
              <a:buFont typeface="Arial" panose="020B0604020202020204" pitchFamily="34" charset="0"/>
              <a:buChar char="•"/>
            </a:pPr>
            <a:r>
              <a:rPr lang="en-US" sz="2600" dirty="0"/>
              <a:t>Optimizing for the wrong label can lead to biased outcomes</a:t>
            </a:r>
          </a:p>
        </p:txBody>
      </p:sp>
      <p:pic>
        <p:nvPicPr>
          <p:cNvPr id="4" name="Picture 3" descr="A drawing of a person&#10;&#10;Description automatically generated">
            <a:extLst>
              <a:ext uri="{FF2B5EF4-FFF2-40B4-BE49-F238E27FC236}">
                <a16:creationId xmlns:a16="http://schemas.microsoft.com/office/drawing/2014/main" id="{5CFCCB72-20FE-3B4F-AE7A-B95DC0C9DAAA}"/>
              </a:ext>
            </a:extLst>
          </p:cNvPr>
          <p:cNvPicPr>
            <a:picLocks noChangeAspect="1"/>
          </p:cNvPicPr>
          <p:nvPr/>
        </p:nvPicPr>
        <p:blipFill>
          <a:blip r:embed="rId3"/>
          <a:stretch>
            <a:fillRect/>
          </a:stretch>
        </p:blipFill>
        <p:spPr>
          <a:xfrm>
            <a:off x="11420341" y="126686"/>
            <a:ext cx="566348" cy="566348"/>
          </a:xfrm>
          <a:prstGeom prst="rect">
            <a:avLst/>
          </a:prstGeom>
        </p:spPr>
      </p:pic>
      <p:sp>
        <p:nvSpPr>
          <p:cNvPr id="8" name="Title 1">
            <a:extLst>
              <a:ext uri="{FF2B5EF4-FFF2-40B4-BE49-F238E27FC236}">
                <a16:creationId xmlns:a16="http://schemas.microsoft.com/office/drawing/2014/main" id="{4934E2C2-8769-493E-85DC-E917D16CAFE3}"/>
              </a:ext>
            </a:extLst>
          </p:cNvPr>
          <p:cNvSpPr txBox="1">
            <a:spLocks/>
          </p:cNvSpPr>
          <p:nvPr/>
        </p:nvSpPr>
        <p:spPr>
          <a:xfrm>
            <a:off x="433771" y="24384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Data: Trouble with Labels</a:t>
            </a:r>
          </a:p>
        </p:txBody>
      </p:sp>
      <p:pic>
        <p:nvPicPr>
          <p:cNvPr id="9" name="Picture 8" descr="Icon&#10;&#10;Description automatically generated">
            <a:extLst>
              <a:ext uri="{FF2B5EF4-FFF2-40B4-BE49-F238E27FC236}">
                <a16:creationId xmlns:a16="http://schemas.microsoft.com/office/drawing/2014/main" id="{BFCB890B-014E-4BBF-8AF8-88049850470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8576340" y="1417003"/>
            <a:ext cx="2743200" cy="2867601"/>
          </a:xfrm>
          <a:prstGeom prst="rect">
            <a:avLst/>
          </a:prstGeom>
        </p:spPr>
      </p:pic>
    </p:spTree>
    <p:extLst>
      <p:ext uri="{BB962C8B-B14F-4D97-AF65-F5344CB8AC3E}">
        <p14:creationId xmlns:p14="http://schemas.microsoft.com/office/powerpoint/2010/main" val="14289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D3C8-0E62-4347-B5DA-3DEAFB2D54B4}"/>
              </a:ext>
            </a:extLst>
          </p:cNvPr>
          <p:cNvSpPr>
            <a:spLocks noGrp="1"/>
          </p:cNvSpPr>
          <p:nvPr>
            <p:ph type="title"/>
          </p:nvPr>
        </p:nvSpPr>
        <p:spPr/>
        <p:txBody>
          <a:bodyPr/>
          <a:lstStyle/>
          <a:p>
            <a:r>
              <a:rPr lang="en-US"/>
              <a:t>Data: Trouble with Labels: Pressure Injury</a:t>
            </a:r>
          </a:p>
        </p:txBody>
      </p:sp>
      <p:sp>
        <p:nvSpPr>
          <p:cNvPr id="3" name="Rectangle 2">
            <a:extLst>
              <a:ext uri="{FF2B5EF4-FFF2-40B4-BE49-F238E27FC236}">
                <a16:creationId xmlns:a16="http://schemas.microsoft.com/office/drawing/2014/main" id="{CD0C4C71-1398-2A4D-8C4C-97C524F6876D}"/>
              </a:ext>
            </a:extLst>
          </p:cNvPr>
          <p:cNvSpPr/>
          <p:nvPr/>
        </p:nvSpPr>
        <p:spPr>
          <a:xfrm>
            <a:off x="516673" y="1696096"/>
            <a:ext cx="6602584" cy="3970318"/>
          </a:xfrm>
          <a:prstGeom prst="rect">
            <a:avLst/>
          </a:prstGeom>
        </p:spPr>
        <p:txBody>
          <a:bodyPr wrap="square" lIns="91440" tIns="45720" rIns="91440" bIns="45720" anchor="t">
            <a:spAutoFit/>
          </a:bodyPr>
          <a:lstStyle/>
          <a:p>
            <a:pPr marL="342900" indent="-342900" algn="just">
              <a:buFont typeface="Arial" panose="020B0604020202020204" pitchFamily="34" charset="0"/>
              <a:buChar char="•"/>
            </a:pPr>
            <a:r>
              <a:rPr lang="en-US" sz="2800">
                <a:cs typeface="Segoe UI Light"/>
              </a:rPr>
              <a:t>“Localized damage to the skin and underlying soft tissue, usually over a bony prominence or related to a medical or other device.” NPUAP </a:t>
            </a:r>
          </a:p>
          <a:p>
            <a:pPr marL="342900" indent="-342900" algn="just">
              <a:buFont typeface="Arial" panose="020B0604020202020204" pitchFamily="34" charset="0"/>
              <a:buChar char="•"/>
            </a:pPr>
            <a:r>
              <a:rPr lang="en-US" sz="2800">
                <a:cs typeface="Segoe UI Light" panose="020B0502040204020203" pitchFamily="34" charset="0"/>
              </a:rPr>
              <a:t>Multiple risk assessment exist for pressure injury (PI). </a:t>
            </a:r>
            <a:r>
              <a:rPr lang="en-US" sz="2800">
                <a:ea typeface="Calibri" panose="020F0502020204030204" pitchFamily="34" charset="0"/>
                <a:cs typeface="Segoe UI Light" panose="020B0502040204020203" pitchFamily="34" charset="0"/>
              </a:rPr>
              <a:t>The </a:t>
            </a:r>
            <a:r>
              <a:rPr lang="en-US" sz="2800" b="1">
                <a:ea typeface="Calibri" panose="020F0502020204030204" pitchFamily="34" charset="0"/>
                <a:cs typeface="Segoe UI Light" panose="020B0502040204020203" pitchFamily="34" charset="0"/>
              </a:rPr>
              <a:t>Braden Scale </a:t>
            </a:r>
            <a:r>
              <a:rPr lang="en-US" sz="2800">
                <a:ea typeface="Calibri" panose="020F0502020204030204" pitchFamily="34" charset="0"/>
                <a:cs typeface="Segoe UI Light" panose="020B0502040204020203" pitchFamily="34" charset="0"/>
              </a:rPr>
              <a:t>is the most widely used scale</a:t>
            </a:r>
            <a:endParaRPr lang="en-US" sz="2800" b="1">
              <a:cs typeface="Segoe UI Light" panose="020B0502040204020203" pitchFamily="34" charset="0"/>
            </a:endParaRPr>
          </a:p>
          <a:p>
            <a:pPr marL="457200" indent="-457200" algn="just">
              <a:buFont typeface="Arial" panose="020B0604020202020204" pitchFamily="34" charset="0"/>
              <a:buChar char="•"/>
            </a:pPr>
            <a:r>
              <a:rPr lang="en-US" sz="2800">
                <a:cs typeface="Segoe UI Light" panose="020B0502040204020203" pitchFamily="34" charset="0"/>
              </a:rPr>
              <a:t>All measurement scales for PI are highly subjective in nature</a:t>
            </a:r>
          </a:p>
        </p:txBody>
      </p:sp>
      <p:pic>
        <p:nvPicPr>
          <p:cNvPr id="4" name="Picture 3">
            <a:extLst>
              <a:ext uri="{FF2B5EF4-FFF2-40B4-BE49-F238E27FC236}">
                <a16:creationId xmlns:a16="http://schemas.microsoft.com/office/drawing/2014/main" id="{26167BB2-4EBD-9E41-A3EF-A81A4C30E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9634" y="1271588"/>
            <a:ext cx="4413524" cy="55864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30A2A57-4976-A94A-8317-0A4921F757C8}"/>
              </a:ext>
            </a:extLst>
          </p:cNvPr>
          <p:cNvPicPr>
            <a:picLocks noChangeAspect="1"/>
          </p:cNvPicPr>
          <p:nvPr/>
        </p:nvPicPr>
        <p:blipFill>
          <a:blip r:embed="rId4"/>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240618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D63E9-B72B-DA41-BAED-015458CD2BB1}"/>
              </a:ext>
            </a:extLst>
          </p:cNvPr>
          <p:cNvSpPr>
            <a:spLocks noGrp="1"/>
          </p:cNvSpPr>
          <p:nvPr>
            <p:ph type="title"/>
          </p:nvPr>
        </p:nvSpPr>
        <p:spPr/>
        <p:txBody>
          <a:bodyPr/>
          <a:lstStyle/>
          <a:p>
            <a:r>
              <a:rPr lang="en-US"/>
              <a:t>Bias &amp; Discrimination in Healthcare: History</a:t>
            </a:r>
          </a:p>
        </p:txBody>
      </p:sp>
      <p:sp>
        <p:nvSpPr>
          <p:cNvPr id="3" name="Rectangle 2">
            <a:extLst>
              <a:ext uri="{FF2B5EF4-FFF2-40B4-BE49-F238E27FC236}">
                <a16:creationId xmlns:a16="http://schemas.microsoft.com/office/drawing/2014/main" id="{97C6405F-240E-2A41-833A-AE09C9C9D4CF}"/>
              </a:ext>
            </a:extLst>
          </p:cNvPr>
          <p:cNvSpPr/>
          <p:nvPr/>
        </p:nvSpPr>
        <p:spPr>
          <a:xfrm>
            <a:off x="398583" y="1417003"/>
            <a:ext cx="11115500" cy="4708981"/>
          </a:xfrm>
          <a:prstGeom prst="rect">
            <a:avLst/>
          </a:prstGeom>
        </p:spPr>
        <p:txBody>
          <a:bodyPr wrap="square" lIns="91440" tIns="45720" rIns="91440" bIns="45720" anchor="t">
            <a:spAutoFit/>
          </a:bodyPr>
          <a:lstStyle/>
          <a:p>
            <a:r>
              <a:rPr lang="en-US" sz="2000" b="1" dirty="0"/>
              <a:t>Tuskegee Experiments: </a:t>
            </a:r>
            <a:r>
              <a:rPr lang="en-US" sz="2000" dirty="0"/>
              <a:t>From 1932 to 1972, the US government tracked and deceived 600 hundred low-income Black men in Tuskegee, AL for a study where sham treatments were given for Syphilis. Many men needlessly passed the disease to their family, suffered and died (Thomas and Quinn 1991).</a:t>
            </a:r>
          </a:p>
          <a:p>
            <a:endParaRPr lang="en-US" sz="2000" dirty="0"/>
          </a:p>
          <a:p>
            <a:r>
              <a:rPr lang="en-US" sz="2000" b="1" dirty="0"/>
              <a:t>Sickle Cell Disease:</a:t>
            </a:r>
            <a:r>
              <a:rPr lang="en-US" sz="2000" dirty="0"/>
              <a:t> which mostly affects Black populations, received less attention in research than other prominent diseases, mainly because its disproportionately affects people of color (</a:t>
            </a:r>
            <a:r>
              <a:rPr lang="en-US" sz="2000" dirty="0" err="1"/>
              <a:t>Wailoo</a:t>
            </a:r>
            <a:r>
              <a:rPr lang="en-US" sz="2000" dirty="0"/>
              <a:t> 2017).</a:t>
            </a:r>
            <a:endParaRPr lang="en-US" sz="2000" dirty="0">
              <a:cs typeface="Calibri"/>
            </a:endParaRPr>
          </a:p>
          <a:p>
            <a:endParaRPr lang="en-US" sz="2000" dirty="0"/>
          </a:p>
          <a:p>
            <a:r>
              <a:rPr lang="en-US" sz="2000" b="1" dirty="0"/>
              <a:t>Cardiac Bypass Surgery: </a:t>
            </a:r>
            <a:r>
              <a:rPr lang="en-US" sz="2000" dirty="0"/>
              <a:t>Physicians refer significantly less Black men for cardiac bypass surgery than white men. This is due to the incorrect perception that Black patients were less well-educated and less likely to engage in physical activity after the surgery. Thus, the physicians concluded that they were poorer candidates for the surgery (Malat and Griffin 2006).</a:t>
            </a:r>
            <a:endParaRPr lang="en-US" sz="2000" dirty="0">
              <a:cs typeface="Calibri"/>
            </a:endParaRPr>
          </a:p>
          <a:p>
            <a:endParaRPr lang="en-US" sz="2000" dirty="0"/>
          </a:p>
          <a:p>
            <a:r>
              <a:rPr lang="en-US" sz="2000" b="1" dirty="0"/>
              <a:t>Bias in Non-Human Healthcare Research: </a:t>
            </a:r>
            <a:r>
              <a:rPr lang="en-US" sz="2000" dirty="0"/>
              <a:t>A 2011 literature survey of 10 different fields within Biology revealed that </a:t>
            </a:r>
            <a:r>
              <a:rPr lang="en-US" sz="2000" b="0" i="0" dirty="0">
                <a:solidFill>
                  <a:srgbClr val="000000"/>
                </a:solidFill>
                <a:effectLst/>
              </a:rPr>
              <a:t>single-sex studies of male animals outnumbered those of females 5.5 to 1. Since the 1960s male bias in non-human studies had increased </a:t>
            </a:r>
            <a:r>
              <a:rPr lang="en-US" sz="2000" dirty="0"/>
              <a:t>(Beery and Zucker 2011).</a:t>
            </a:r>
            <a:endParaRPr lang="en-US" sz="2000" dirty="0">
              <a:cs typeface="Calibri"/>
            </a:endParaRPr>
          </a:p>
        </p:txBody>
      </p:sp>
    </p:spTree>
    <p:extLst>
      <p:ext uri="{BB962C8B-B14F-4D97-AF65-F5344CB8AC3E}">
        <p14:creationId xmlns:p14="http://schemas.microsoft.com/office/powerpoint/2010/main" val="20049033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C2091-F2A1-8642-A927-776DCC51F89C}"/>
              </a:ext>
            </a:extLst>
          </p:cNvPr>
          <p:cNvSpPr>
            <a:spLocks noGrp="1"/>
          </p:cNvSpPr>
          <p:nvPr>
            <p:ph type="title"/>
          </p:nvPr>
        </p:nvSpPr>
        <p:spPr/>
        <p:txBody>
          <a:bodyPr/>
          <a:lstStyle/>
          <a:p>
            <a:r>
              <a:rPr lang="en-US"/>
              <a:t>Data: Trouble with Labels: Knee Pain</a:t>
            </a:r>
          </a:p>
        </p:txBody>
      </p:sp>
      <p:pic>
        <p:nvPicPr>
          <p:cNvPr id="5" name="Content Placeholder 4" descr="A screenshot of a cell phone&#10;&#10;Description automatically generated">
            <a:extLst>
              <a:ext uri="{FF2B5EF4-FFF2-40B4-BE49-F238E27FC236}">
                <a16:creationId xmlns:a16="http://schemas.microsoft.com/office/drawing/2014/main" id="{833F2A69-1949-5749-B080-2D01B57FA5F4}"/>
              </a:ext>
            </a:extLst>
          </p:cNvPr>
          <p:cNvPicPr>
            <a:picLocks noGrp="1" noChangeAspect="1"/>
          </p:cNvPicPr>
          <p:nvPr>
            <p:ph idx="4294967295"/>
          </p:nvPr>
        </p:nvPicPr>
        <p:blipFill rotWithShape="1">
          <a:blip r:embed="rId3"/>
          <a:srcRect t="9544"/>
          <a:stretch/>
        </p:blipFill>
        <p:spPr>
          <a:xfrm>
            <a:off x="709692" y="1584633"/>
            <a:ext cx="10706100" cy="4506912"/>
          </a:xfrm>
        </p:spPr>
      </p:pic>
      <p:pic>
        <p:nvPicPr>
          <p:cNvPr id="3" name="Picture 2">
            <a:extLst>
              <a:ext uri="{FF2B5EF4-FFF2-40B4-BE49-F238E27FC236}">
                <a16:creationId xmlns:a16="http://schemas.microsoft.com/office/drawing/2014/main" id="{478C282F-0630-452A-BC62-1465A490C81E}"/>
              </a:ext>
            </a:extLst>
          </p:cNvPr>
          <p:cNvPicPr>
            <a:picLocks noChangeAspect="1"/>
          </p:cNvPicPr>
          <p:nvPr/>
        </p:nvPicPr>
        <p:blipFill>
          <a:blip r:embed="rId4"/>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20277314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B2F8F-F57A-7643-944C-DE093CC66CEC}"/>
              </a:ext>
            </a:extLst>
          </p:cNvPr>
          <p:cNvSpPr>
            <a:spLocks noGrp="1"/>
          </p:cNvSpPr>
          <p:nvPr>
            <p:ph type="title"/>
          </p:nvPr>
        </p:nvSpPr>
        <p:spPr/>
        <p:txBody>
          <a:bodyPr/>
          <a:lstStyle/>
          <a:p>
            <a:r>
              <a:rPr lang="en-US"/>
              <a:t>Fairness and Calibration</a:t>
            </a:r>
          </a:p>
        </p:txBody>
      </p:sp>
      <p:sp>
        <p:nvSpPr>
          <p:cNvPr id="3" name="Content Placeholder 2">
            <a:extLst>
              <a:ext uri="{FF2B5EF4-FFF2-40B4-BE49-F238E27FC236}">
                <a16:creationId xmlns:a16="http://schemas.microsoft.com/office/drawing/2014/main" id="{67C392AC-CA00-6D4F-B25B-180A968F2E5C}"/>
              </a:ext>
            </a:extLst>
          </p:cNvPr>
          <p:cNvSpPr>
            <a:spLocks noGrp="1"/>
          </p:cNvSpPr>
          <p:nvPr>
            <p:ph idx="4294967295"/>
          </p:nvPr>
        </p:nvSpPr>
        <p:spPr>
          <a:xfrm>
            <a:off x="281372" y="1417003"/>
            <a:ext cx="7304314" cy="4351338"/>
          </a:xfrm>
        </p:spPr>
        <p:txBody>
          <a:bodyPr vert="horz" lIns="91440" tIns="45720" rIns="91440" bIns="45720" rtlCol="0" anchor="t">
            <a:normAutofit/>
          </a:bodyPr>
          <a:lstStyle/>
          <a:p>
            <a:r>
              <a:rPr lang="en-US"/>
              <a:t>Calibration: The set of people who receive a predicted probability of p, then fraction p of members of this set should be positive instances [Dawid 1982]</a:t>
            </a:r>
          </a:p>
          <a:p>
            <a:r>
              <a:rPr lang="en-US"/>
              <a:t>Fairness between two groups G1 and G2 (e.g., Black and white patients) implies that this calibration condition to hold simultaneously for the set of people within each of these groups [Flores et al 2016]</a:t>
            </a:r>
          </a:p>
          <a:p>
            <a:r>
              <a:rPr lang="en-US"/>
              <a:t>It is not feasible for certain notions of fairness</a:t>
            </a:r>
          </a:p>
        </p:txBody>
      </p:sp>
      <p:pic>
        <p:nvPicPr>
          <p:cNvPr id="5" name="Picture 4" descr="A close up of a map&#10;&#10;Description automatically generated">
            <a:extLst>
              <a:ext uri="{FF2B5EF4-FFF2-40B4-BE49-F238E27FC236}">
                <a16:creationId xmlns:a16="http://schemas.microsoft.com/office/drawing/2014/main" id="{2538AFEE-0F35-8A47-A5B3-7DB5AC152D7F}"/>
              </a:ext>
            </a:extLst>
          </p:cNvPr>
          <p:cNvPicPr>
            <a:picLocks noChangeAspect="1"/>
          </p:cNvPicPr>
          <p:nvPr/>
        </p:nvPicPr>
        <p:blipFill>
          <a:blip r:embed="rId3"/>
          <a:stretch>
            <a:fillRect/>
          </a:stretch>
        </p:blipFill>
        <p:spPr>
          <a:xfrm>
            <a:off x="7585686" y="1358386"/>
            <a:ext cx="4058627" cy="2768359"/>
          </a:xfrm>
          <a:prstGeom prst="rect">
            <a:avLst/>
          </a:prstGeom>
        </p:spPr>
      </p:pic>
      <p:pic>
        <p:nvPicPr>
          <p:cNvPr id="6" name="Picture 5">
            <a:extLst>
              <a:ext uri="{FF2B5EF4-FFF2-40B4-BE49-F238E27FC236}">
                <a16:creationId xmlns:a16="http://schemas.microsoft.com/office/drawing/2014/main" id="{FFB0D39B-21E7-694C-AD7A-53074F5FBBD5}"/>
              </a:ext>
            </a:extLst>
          </p:cNvPr>
          <p:cNvPicPr>
            <a:picLocks noChangeAspect="1"/>
          </p:cNvPicPr>
          <p:nvPr/>
        </p:nvPicPr>
        <p:blipFill>
          <a:blip r:embed="rId4"/>
          <a:stretch>
            <a:fillRect/>
          </a:stretch>
        </p:blipFill>
        <p:spPr>
          <a:xfrm>
            <a:off x="11420341" y="126686"/>
            <a:ext cx="566348" cy="566348"/>
          </a:xfrm>
          <a:prstGeom prst="rect">
            <a:avLst/>
          </a:prstGeom>
        </p:spPr>
      </p:pic>
      <p:sp>
        <p:nvSpPr>
          <p:cNvPr id="9" name="TextBox 8">
            <a:extLst>
              <a:ext uri="{FF2B5EF4-FFF2-40B4-BE49-F238E27FC236}">
                <a16:creationId xmlns:a16="http://schemas.microsoft.com/office/drawing/2014/main" id="{8EDCEE63-E2EC-46B1-971F-7E4D2E08E72B}"/>
              </a:ext>
            </a:extLst>
          </p:cNvPr>
          <p:cNvSpPr txBox="1"/>
          <p:nvPr/>
        </p:nvSpPr>
        <p:spPr>
          <a:xfrm>
            <a:off x="3362029" y="5583675"/>
            <a:ext cx="3886200" cy="369332"/>
          </a:xfrm>
          <a:prstGeom prst="rect">
            <a:avLst/>
          </a:prstGeom>
          <a:noFill/>
        </p:spPr>
        <p:txBody>
          <a:bodyPr wrap="square">
            <a:spAutoFit/>
          </a:bodyPr>
          <a:lstStyle/>
          <a:p>
            <a:r>
              <a:rPr lang="en-US"/>
              <a:t> [Kleinberg et al 2016; Pleiss et al 2017]</a:t>
            </a:r>
          </a:p>
        </p:txBody>
      </p:sp>
    </p:spTree>
    <p:extLst>
      <p:ext uri="{BB962C8B-B14F-4D97-AF65-F5344CB8AC3E}">
        <p14:creationId xmlns:p14="http://schemas.microsoft.com/office/powerpoint/2010/main" val="9984223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F9AC1-659B-48FF-B240-7AFAB33B1C8E}"/>
              </a:ext>
            </a:extLst>
          </p:cNvPr>
          <p:cNvSpPr>
            <a:spLocks noGrp="1"/>
          </p:cNvSpPr>
          <p:nvPr>
            <p:ph type="title"/>
          </p:nvPr>
        </p:nvSpPr>
        <p:spPr/>
        <p:txBody>
          <a:bodyPr/>
          <a:lstStyle/>
          <a:p>
            <a:r>
              <a:rPr lang="en-US"/>
              <a:t>Normative Moral Principles and ML Fairness</a:t>
            </a:r>
          </a:p>
        </p:txBody>
      </p:sp>
      <p:sp>
        <p:nvSpPr>
          <p:cNvPr id="3" name="Content Placeholder 2">
            <a:extLst>
              <a:ext uri="{FF2B5EF4-FFF2-40B4-BE49-F238E27FC236}">
                <a16:creationId xmlns:a16="http://schemas.microsoft.com/office/drawing/2014/main" id="{A58E5E0E-2D01-4DCA-AFAF-1760EF591923}"/>
              </a:ext>
            </a:extLst>
          </p:cNvPr>
          <p:cNvSpPr>
            <a:spLocks noGrp="1"/>
          </p:cNvSpPr>
          <p:nvPr>
            <p:ph idx="4294967295"/>
          </p:nvPr>
        </p:nvSpPr>
        <p:spPr>
          <a:xfrm>
            <a:off x="402031" y="1556744"/>
            <a:ext cx="6546850" cy="4351338"/>
          </a:xfrm>
        </p:spPr>
        <p:txBody>
          <a:bodyPr>
            <a:normAutofit/>
          </a:bodyPr>
          <a:lstStyle/>
          <a:p>
            <a:r>
              <a:rPr lang="en-US"/>
              <a:t>Since it is not possible to satisfy every fairness metric, moral and political philosophy are required for design choices </a:t>
            </a:r>
            <a:r>
              <a:rPr lang="en-US" b="1"/>
              <a:t>Consequentialist  Approaches </a:t>
            </a:r>
            <a:r>
              <a:rPr lang="en-US"/>
              <a:t>focuses on each potential distribution and its effects</a:t>
            </a:r>
            <a:endParaRPr lang="en-US" b="1"/>
          </a:p>
          <a:p>
            <a:r>
              <a:rPr lang="en-US" b="1"/>
              <a:t>Deontological Approaches </a:t>
            </a:r>
            <a:r>
              <a:rPr lang="en-US"/>
              <a:t>evaluate distributions based on rights</a:t>
            </a:r>
          </a:p>
          <a:p>
            <a:r>
              <a:rPr lang="en-US"/>
              <a:t>An Egalitarian approach confers equal rights, and thus equal shares, to every member of the population</a:t>
            </a:r>
          </a:p>
          <a:p>
            <a:endParaRPr lang="en-US"/>
          </a:p>
        </p:txBody>
      </p:sp>
      <p:pic>
        <p:nvPicPr>
          <p:cNvPr id="4" name="Picture 3">
            <a:extLst>
              <a:ext uri="{FF2B5EF4-FFF2-40B4-BE49-F238E27FC236}">
                <a16:creationId xmlns:a16="http://schemas.microsoft.com/office/drawing/2014/main" id="{C9669BB8-4A9A-4DC7-AA5B-837A8B5592CF}"/>
              </a:ext>
            </a:extLst>
          </p:cNvPr>
          <p:cNvPicPr>
            <a:picLocks noChangeAspect="1"/>
          </p:cNvPicPr>
          <p:nvPr/>
        </p:nvPicPr>
        <p:blipFill>
          <a:blip r:embed="rId2"/>
          <a:stretch>
            <a:fillRect/>
          </a:stretch>
        </p:blipFill>
        <p:spPr>
          <a:xfrm>
            <a:off x="11420341" y="126686"/>
            <a:ext cx="566348" cy="566348"/>
          </a:xfrm>
          <a:prstGeom prst="rect">
            <a:avLst/>
          </a:prstGeom>
        </p:spPr>
      </p:pic>
      <p:sp>
        <p:nvSpPr>
          <p:cNvPr id="7" name="TextBox 6">
            <a:extLst>
              <a:ext uri="{FF2B5EF4-FFF2-40B4-BE49-F238E27FC236}">
                <a16:creationId xmlns:a16="http://schemas.microsoft.com/office/drawing/2014/main" id="{695D8EB8-8BA1-42BD-A43D-72EB98683385}"/>
              </a:ext>
            </a:extLst>
          </p:cNvPr>
          <p:cNvSpPr txBox="1"/>
          <p:nvPr/>
        </p:nvSpPr>
        <p:spPr>
          <a:xfrm>
            <a:off x="1056741" y="6123543"/>
            <a:ext cx="2618715" cy="369332"/>
          </a:xfrm>
          <a:prstGeom prst="rect">
            <a:avLst/>
          </a:prstGeom>
          <a:noFill/>
        </p:spPr>
        <p:txBody>
          <a:bodyPr wrap="square">
            <a:spAutoFit/>
          </a:bodyPr>
          <a:lstStyle/>
          <a:p>
            <a:r>
              <a:rPr lang="en-US"/>
              <a:t>[</a:t>
            </a:r>
            <a:r>
              <a:rPr lang="en-US" err="1"/>
              <a:t>Binns</a:t>
            </a:r>
            <a:r>
              <a:rPr lang="en-US"/>
              <a:t> 2018; Leben 2020]</a:t>
            </a:r>
          </a:p>
        </p:txBody>
      </p:sp>
      <p:pic>
        <p:nvPicPr>
          <p:cNvPr id="8" name="Picture 7">
            <a:extLst>
              <a:ext uri="{FF2B5EF4-FFF2-40B4-BE49-F238E27FC236}">
                <a16:creationId xmlns:a16="http://schemas.microsoft.com/office/drawing/2014/main" id="{8296817C-9781-4AE1-BF96-C82EEFD11442}"/>
              </a:ext>
            </a:extLst>
          </p:cNvPr>
          <p:cNvPicPr>
            <a:picLocks noChangeAspect="1"/>
          </p:cNvPicPr>
          <p:nvPr/>
        </p:nvPicPr>
        <p:blipFill rotWithShape="1">
          <a:blip r:embed="rId3"/>
          <a:srcRect b="56899"/>
          <a:stretch/>
        </p:blipFill>
        <p:spPr>
          <a:xfrm>
            <a:off x="7482569" y="1775797"/>
            <a:ext cx="4173570" cy="887431"/>
          </a:xfrm>
          <a:prstGeom prst="rect">
            <a:avLst/>
          </a:prstGeom>
        </p:spPr>
      </p:pic>
      <p:pic>
        <p:nvPicPr>
          <p:cNvPr id="9" name="Picture 8">
            <a:extLst>
              <a:ext uri="{FF2B5EF4-FFF2-40B4-BE49-F238E27FC236}">
                <a16:creationId xmlns:a16="http://schemas.microsoft.com/office/drawing/2014/main" id="{2D0C4492-DAC3-4D56-8BA4-FC9571EAF9BC}"/>
              </a:ext>
            </a:extLst>
          </p:cNvPr>
          <p:cNvPicPr>
            <a:picLocks noChangeAspect="1"/>
          </p:cNvPicPr>
          <p:nvPr/>
        </p:nvPicPr>
        <p:blipFill>
          <a:blip r:embed="rId4"/>
          <a:stretch>
            <a:fillRect/>
          </a:stretch>
        </p:blipFill>
        <p:spPr>
          <a:xfrm>
            <a:off x="7482569" y="3874083"/>
            <a:ext cx="4255341" cy="1049376"/>
          </a:xfrm>
          <a:prstGeom prst="rect">
            <a:avLst/>
          </a:prstGeom>
        </p:spPr>
      </p:pic>
      <p:pic>
        <p:nvPicPr>
          <p:cNvPr id="10" name="Picture 9">
            <a:extLst>
              <a:ext uri="{FF2B5EF4-FFF2-40B4-BE49-F238E27FC236}">
                <a16:creationId xmlns:a16="http://schemas.microsoft.com/office/drawing/2014/main" id="{CE3D2313-D7EB-4479-BFFC-12AEADBCB313}"/>
              </a:ext>
            </a:extLst>
          </p:cNvPr>
          <p:cNvPicPr>
            <a:picLocks noChangeAspect="1"/>
          </p:cNvPicPr>
          <p:nvPr/>
        </p:nvPicPr>
        <p:blipFill>
          <a:blip r:embed="rId5"/>
          <a:stretch>
            <a:fillRect/>
          </a:stretch>
        </p:blipFill>
        <p:spPr>
          <a:xfrm>
            <a:off x="7559306" y="5065129"/>
            <a:ext cx="4096833" cy="1448782"/>
          </a:xfrm>
          <a:prstGeom prst="rect">
            <a:avLst/>
          </a:prstGeom>
        </p:spPr>
      </p:pic>
      <p:pic>
        <p:nvPicPr>
          <p:cNvPr id="11" name="Picture 10">
            <a:extLst>
              <a:ext uri="{FF2B5EF4-FFF2-40B4-BE49-F238E27FC236}">
                <a16:creationId xmlns:a16="http://schemas.microsoft.com/office/drawing/2014/main" id="{50487AC7-1B1C-45BC-A1F0-44DB7E26A48F}"/>
              </a:ext>
            </a:extLst>
          </p:cNvPr>
          <p:cNvPicPr>
            <a:picLocks noChangeAspect="1"/>
          </p:cNvPicPr>
          <p:nvPr/>
        </p:nvPicPr>
        <p:blipFill rotWithShape="1">
          <a:blip r:embed="rId3"/>
          <a:srcRect t="56182"/>
          <a:stretch/>
        </p:blipFill>
        <p:spPr>
          <a:xfrm>
            <a:off x="7482569" y="2817138"/>
            <a:ext cx="4234013" cy="915275"/>
          </a:xfrm>
          <a:prstGeom prst="rect">
            <a:avLst/>
          </a:prstGeom>
        </p:spPr>
      </p:pic>
    </p:spTree>
    <p:extLst>
      <p:ext uri="{BB962C8B-B14F-4D97-AF65-F5344CB8AC3E}">
        <p14:creationId xmlns:p14="http://schemas.microsoft.com/office/powerpoint/2010/main" val="21317975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1FE6EB-1B1B-4D1C-ABDE-DD6CCBA5AC97}"/>
              </a:ext>
            </a:extLst>
          </p:cNvPr>
          <p:cNvPicPr>
            <a:picLocks noChangeAspect="1"/>
          </p:cNvPicPr>
          <p:nvPr/>
        </p:nvPicPr>
        <p:blipFill rotWithShape="1">
          <a:blip r:embed="rId2"/>
          <a:srcRect t="6882"/>
          <a:stretch/>
        </p:blipFill>
        <p:spPr>
          <a:xfrm>
            <a:off x="7359024" y="1888999"/>
            <a:ext cx="4480291" cy="3398225"/>
          </a:xfrm>
          <a:prstGeom prst="rect">
            <a:avLst/>
          </a:prstGeom>
        </p:spPr>
      </p:pic>
      <p:sp>
        <p:nvSpPr>
          <p:cNvPr id="2" name="Title 1">
            <a:extLst>
              <a:ext uri="{FF2B5EF4-FFF2-40B4-BE49-F238E27FC236}">
                <a16:creationId xmlns:a16="http://schemas.microsoft.com/office/drawing/2014/main" id="{36F44BC5-47C7-B948-9BD2-71F829221A99}"/>
              </a:ext>
            </a:extLst>
          </p:cNvPr>
          <p:cNvSpPr>
            <a:spLocks noGrp="1"/>
          </p:cNvSpPr>
          <p:nvPr>
            <p:ph type="title"/>
          </p:nvPr>
        </p:nvSpPr>
        <p:spPr/>
        <p:txBody>
          <a:bodyPr/>
          <a:lstStyle/>
          <a:p>
            <a:r>
              <a:rPr lang="en-US"/>
              <a:t>Deontic Justice &amp; Fair ML in Healthcare</a:t>
            </a:r>
          </a:p>
        </p:txBody>
      </p:sp>
      <p:sp>
        <p:nvSpPr>
          <p:cNvPr id="3" name="Content Placeholder 2">
            <a:extLst>
              <a:ext uri="{FF2B5EF4-FFF2-40B4-BE49-F238E27FC236}">
                <a16:creationId xmlns:a16="http://schemas.microsoft.com/office/drawing/2014/main" id="{7FB68F31-F23C-4A4E-88F9-5C5120B12E37}"/>
              </a:ext>
            </a:extLst>
          </p:cNvPr>
          <p:cNvSpPr>
            <a:spLocks noGrp="1"/>
          </p:cNvSpPr>
          <p:nvPr>
            <p:ph idx="4294967295"/>
          </p:nvPr>
        </p:nvSpPr>
        <p:spPr>
          <a:xfrm>
            <a:off x="532262" y="1463554"/>
            <a:ext cx="7427913" cy="4351338"/>
          </a:xfrm>
        </p:spPr>
        <p:txBody>
          <a:bodyPr>
            <a:normAutofit fontScale="92500" lnSpcReduction="10000"/>
          </a:bodyPr>
          <a:lstStyle/>
          <a:p>
            <a:r>
              <a:rPr lang="en-US" b="1" dirty="0"/>
              <a:t>Deontic Justice:</a:t>
            </a:r>
            <a:r>
              <a:rPr lang="en-US" dirty="0"/>
              <a:t> It is not just the state of affairs of unfairness that matters but also what were the conditions that led to that state [</a:t>
            </a:r>
            <a:r>
              <a:rPr lang="en-US" dirty="0" err="1"/>
              <a:t>Binns</a:t>
            </a:r>
            <a:r>
              <a:rPr lang="en-US" dirty="0"/>
              <a:t> 2018]</a:t>
            </a:r>
          </a:p>
          <a:p>
            <a:r>
              <a:rPr lang="en-US" dirty="0"/>
              <a:t>This requires integrating a perspective from philosophy, history, economics, sociology etc. </a:t>
            </a:r>
          </a:p>
          <a:p>
            <a:r>
              <a:rPr lang="en-US" dirty="0"/>
              <a:t>Once identified, where should the locus of responsibility be? focus on improving outcomes</a:t>
            </a:r>
          </a:p>
          <a:p>
            <a:r>
              <a:rPr lang="en-US" dirty="0"/>
              <a:t>When is a particular mistreatment of a protected group worse than the mistreatment of the protected group?</a:t>
            </a:r>
          </a:p>
          <a:p>
            <a:r>
              <a:rPr lang="en-US" dirty="0"/>
              <a:t>Modeling strongly coupled complex systems is hard!</a:t>
            </a:r>
          </a:p>
        </p:txBody>
      </p:sp>
      <p:pic>
        <p:nvPicPr>
          <p:cNvPr id="4" name="Picture 3">
            <a:extLst>
              <a:ext uri="{FF2B5EF4-FFF2-40B4-BE49-F238E27FC236}">
                <a16:creationId xmlns:a16="http://schemas.microsoft.com/office/drawing/2014/main" id="{1F310445-E028-7441-B4FF-A2E75E3ECF9B}"/>
              </a:ext>
            </a:extLst>
          </p:cNvPr>
          <p:cNvPicPr>
            <a:picLocks noChangeAspect="1"/>
          </p:cNvPicPr>
          <p:nvPr/>
        </p:nvPicPr>
        <p:blipFill>
          <a:blip r:embed="rId3"/>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25951268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44BC5-47C7-B948-9BD2-71F829221A99}"/>
              </a:ext>
            </a:extLst>
          </p:cNvPr>
          <p:cNvSpPr>
            <a:spLocks noGrp="1"/>
          </p:cNvSpPr>
          <p:nvPr>
            <p:ph type="title"/>
          </p:nvPr>
        </p:nvSpPr>
        <p:spPr/>
        <p:txBody>
          <a:bodyPr/>
          <a:lstStyle/>
          <a:p>
            <a:r>
              <a:rPr lang="en-US"/>
              <a:t>Luck Egalitarianism &amp; Fair ML in Healthcare</a:t>
            </a:r>
          </a:p>
        </p:txBody>
      </p:sp>
      <p:sp>
        <p:nvSpPr>
          <p:cNvPr id="3" name="Content Placeholder 2">
            <a:extLst>
              <a:ext uri="{FF2B5EF4-FFF2-40B4-BE49-F238E27FC236}">
                <a16:creationId xmlns:a16="http://schemas.microsoft.com/office/drawing/2014/main" id="{7FB68F31-F23C-4A4E-88F9-5C5120B12E37}"/>
              </a:ext>
            </a:extLst>
          </p:cNvPr>
          <p:cNvSpPr>
            <a:spLocks noGrp="1"/>
          </p:cNvSpPr>
          <p:nvPr>
            <p:ph idx="4294967295"/>
          </p:nvPr>
        </p:nvSpPr>
        <p:spPr>
          <a:xfrm>
            <a:off x="696036" y="1648204"/>
            <a:ext cx="7894638" cy="4351338"/>
          </a:xfrm>
        </p:spPr>
        <p:txBody>
          <a:bodyPr>
            <a:normAutofit fontScale="92500" lnSpcReduction="10000"/>
          </a:bodyPr>
          <a:lstStyle/>
          <a:p>
            <a:r>
              <a:rPr lang="en-US"/>
              <a:t>What type of inequalities are acceptable?</a:t>
            </a:r>
          </a:p>
          <a:p>
            <a:r>
              <a:rPr lang="en-US" b="1"/>
              <a:t>Luck Egalitarianism: </a:t>
            </a:r>
            <a:r>
              <a:rPr lang="en-US"/>
              <a:t>Allow inequality in cases which result from people’s efforts and risk taking and do not allow it in cases where it is because of brute luck (skin color, born with debilitating health condition) [Arneson 1989]</a:t>
            </a:r>
          </a:p>
          <a:p>
            <a:r>
              <a:rPr lang="en-US" b="1"/>
              <a:t>Coupled nature of social units: </a:t>
            </a:r>
            <a:r>
              <a:rPr lang="en-US"/>
              <a:t>People choices may be limited because they choose to take of sick, elderly, young family members</a:t>
            </a:r>
          </a:p>
          <a:p>
            <a:r>
              <a:rPr lang="en-US"/>
              <a:t>Free choice are not always free; need to audit systems to determine how stakeholders are being affected?</a:t>
            </a:r>
          </a:p>
        </p:txBody>
      </p:sp>
      <p:pic>
        <p:nvPicPr>
          <p:cNvPr id="4" name="Picture 3">
            <a:extLst>
              <a:ext uri="{FF2B5EF4-FFF2-40B4-BE49-F238E27FC236}">
                <a16:creationId xmlns:a16="http://schemas.microsoft.com/office/drawing/2014/main" id="{1F310445-E028-7441-B4FF-A2E75E3ECF9B}"/>
              </a:ext>
            </a:extLst>
          </p:cNvPr>
          <p:cNvPicPr>
            <a:picLocks noChangeAspect="1"/>
          </p:cNvPicPr>
          <p:nvPr/>
        </p:nvPicPr>
        <p:blipFill>
          <a:blip r:embed="rId3"/>
          <a:stretch>
            <a:fillRect/>
          </a:stretch>
        </p:blipFill>
        <p:spPr>
          <a:xfrm>
            <a:off x="11420341" y="126686"/>
            <a:ext cx="566348" cy="56634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0AE50D26-754A-4E19-9792-F79C7B23CCD0}"/>
              </a:ext>
            </a:extLst>
          </p:cNvPr>
          <p:cNvPicPr>
            <a:picLocks noChangeAspect="1"/>
          </p:cNvPicPr>
          <p:nvPr/>
        </p:nvPicPr>
        <p:blipFill rotWithShape="1">
          <a:blip r:embed="rId4"/>
          <a:srcRect l="15261" t="6519" r="15896" b="4719"/>
          <a:stretch/>
        </p:blipFill>
        <p:spPr>
          <a:xfrm>
            <a:off x="8892074" y="1825625"/>
            <a:ext cx="2743200" cy="2407077"/>
          </a:xfrm>
          <a:prstGeom prst="rect">
            <a:avLst/>
          </a:prstGeom>
        </p:spPr>
      </p:pic>
    </p:spTree>
    <p:extLst>
      <p:ext uri="{BB962C8B-B14F-4D97-AF65-F5344CB8AC3E}">
        <p14:creationId xmlns:p14="http://schemas.microsoft.com/office/powerpoint/2010/main" val="9979915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450F-4CC2-3A4E-B89E-5D1F27C8678F}"/>
              </a:ext>
            </a:extLst>
          </p:cNvPr>
          <p:cNvSpPr>
            <a:spLocks noGrp="1"/>
          </p:cNvSpPr>
          <p:nvPr>
            <p:ph type="title"/>
          </p:nvPr>
        </p:nvSpPr>
        <p:spPr/>
        <p:txBody>
          <a:bodyPr/>
          <a:lstStyle/>
          <a:p>
            <a:r>
              <a:rPr lang="en-US" sz="4400"/>
              <a:t>Race Correction and Fair ML IN Healthcare</a:t>
            </a:r>
            <a:endParaRPr lang="en-US"/>
          </a:p>
        </p:txBody>
      </p:sp>
      <p:sp>
        <p:nvSpPr>
          <p:cNvPr id="4" name="Rectangle 3">
            <a:extLst>
              <a:ext uri="{FF2B5EF4-FFF2-40B4-BE49-F238E27FC236}">
                <a16:creationId xmlns:a16="http://schemas.microsoft.com/office/drawing/2014/main" id="{C3DD0B45-5D8F-4E2F-B7C3-D1149332F299}"/>
              </a:ext>
            </a:extLst>
          </p:cNvPr>
          <p:cNvSpPr/>
          <p:nvPr/>
        </p:nvSpPr>
        <p:spPr>
          <a:xfrm>
            <a:off x="281371" y="1417004"/>
            <a:ext cx="11377229" cy="4612322"/>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400" b="0" i="0">
                <a:solidFill>
                  <a:srgbClr val="000000"/>
                </a:solidFill>
                <a:effectLst/>
              </a:rPr>
              <a:t>Race corrections i.e., different risk scoring adjustments based on race, are made in many healthcare models which also seep into ML models</a:t>
            </a:r>
          </a:p>
          <a:p>
            <a:pPr marL="285750" indent="-228600">
              <a:lnSpc>
                <a:spcPct val="90000"/>
              </a:lnSpc>
              <a:spcAft>
                <a:spcPts val="600"/>
              </a:spcAft>
              <a:buFont typeface="Arial" panose="020B0604020202020204" pitchFamily="34" charset="0"/>
              <a:buChar char="•"/>
            </a:pPr>
            <a:r>
              <a:rPr lang="en-US" sz="2400">
                <a:solidFill>
                  <a:srgbClr val="000000"/>
                </a:solidFill>
              </a:rPr>
              <a:t>Example: </a:t>
            </a:r>
            <a:r>
              <a:rPr lang="en-US" sz="2400" b="0" i="0">
                <a:solidFill>
                  <a:srgbClr val="000000"/>
                </a:solidFill>
                <a:effectLst/>
              </a:rPr>
              <a:t>Spirometer is widely used across the world for the diagnosis and management of many respiratory diseases</a:t>
            </a:r>
          </a:p>
          <a:p>
            <a:pPr marL="285750" indent="-228600">
              <a:lnSpc>
                <a:spcPct val="90000"/>
              </a:lnSpc>
              <a:spcAft>
                <a:spcPts val="600"/>
              </a:spcAft>
              <a:buFont typeface="Arial" panose="020B0604020202020204" pitchFamily="34" charset="0"/>
              <a:buChar char="•"/>
            </a:pPr>
            <a:r>
              <a:rPr lang="en-US" sz="2400" b="0" i="0">
                <a:solidFill>
                  <a:srgbClr val="000000"/>
                </a:solidFill>
                <a:effectLst/>
              </a:rPr>
              <a:t>The notion that black and white lungs differ goes back to Thomas Jefferson who posited differences between slaves and freeman’s lung functions [Braun 2015]</a:t>
            </a:r>
          </a:p>
          <a:p>
            <a:pPr marL="285750" indent="-228600">
              <a:lnSpc>
                <a:spcPct val="90000"/>
              </a:lnSpc>
              <a:spcAft>
                <a:spcPts val="600"/>
              </a:spcAft>
              <a:buFont typeface="Arial" panose="020B0604020202020204" pitchFamily="34" charset="0"/>
              <a:buChar char="•"/>
            </a:pPr>
            <a:r>
              <a:rPr lang="en-US" sz="2400" b="0" i="0">
                <a:solidFill>
                  <a:srgbClr val="000000"/>
                </a:solidFill>
                <a:effectLst/>
              </a:rPr>
              <a:t>Spirometer based studies were used to justify differences between Europeans, Asians and Africans by Plantation owners and colonial administrators [Braun 2014]</a:t>
            </a:r>
          </a:p>
          <a:p>
            <a:pPr marL="285750" indent="-228600">
              <a:lnSpc>
                <a:spcPct val="90000"/>
              </a:lnSpc>
              <a:spcAft>
                <a:spcPts val="600"/>
              </a:spcAft>
              <a:buFont typeface="Arial" panose="020B0604020202020204" pitchFamily="34" charset="0"/>
              <a:buChar char="•"/>
            </a:pPr>
            <a:r>
              <a:rPr lang="en-US" sz="2400">
                <a:solidFill>
                  <a:srgbClr val="000000"/>
                </a:solidFill>
              </a:rPr>
              <a:t>Such race corrections are now part of computer models (ML or otherwise)</a:t>
            </a:r>
            <a:endParaRPr lang="en-US" sz="2400" b="0" i="0">
              <a:solidFill>
                <a:srgbClr val="000000"/>
              </a:solidFill>
              <a:effectLst/>
            </a:endParaRPr>
          </a:p>
          <a:p>
            <a:pPr marL="285750" indent="-228600">
              <a:lnSpc>
                <a:spcPct val="90000"/>
              </a:lnSpc>
              <a:spcAft>
                <a:spcPts val="600"/>
              </a:spcAft>
              <a:buFont typeface="Arial" panose="020B0604020202020204" pitchFamily="34" charset="0"/>
              <a:buChar char="•"/>
            </a:pPr>
            <a:endParaRPr lang="en-US" sz="2400">
              <a:ea typeface="+mn-lt"/>
              <a:cs typeface="+mn-lt"/>
            </a:endParaRPr>
          </a:p>
        </p:txBody>
      </p:sp>
      <p:pic>
        <p:nvPicPr>
          <p:cNvPr id="5" name="Picture 6" descr="A screenshot of a cell phone&#10;&#10;Description automatically generated">
            <a:extLst>
              <a:ext uri="{FF2B5EF4-FFF2-40B4-BE49-F238E27FC236}">
                <a16:creationId xmlns:a16="http://schemas.microsoft.com/office/drawing/2014/main" id="{2EFB43FF-D07E-4CC8-925A-D22C198467B4}"/>
              </a:ext>
            </a:extLst>
          </p:cNvPr>
          <p:cNvPicPr>
            <a:picLocks noChangeAspect="1"/>
          </p:cNvPicPr>
          <p:nvPr/>
        </p:nvPicPr>
        <p:blipFill rotWithShape="1">
          <a:blip r:embed="rId2"/>
          <a:srcRect t="23077" r="-187" b="385"/>
          <a:stretch/>
        </p:blipFill>
        <p:spPr>
          <a:xfrm>
            <a:off x="3593799" y="4985759"/>
            <a:ext cx="4259275" cy="1577223"/>
          </a:xfrm>
          <a:prstGeom prst="rect">
            <a:avLst/>
          </a:prstGeom>
          <a:ln>
            <a:solidFill>
              <a:schemeClr val="tx1"/>
            </a:solidFill>
          </a:ln>
        </p:spPr>
      </p:pic>
      <p:pic>
        <p:nvPicPr>
          <p:cNvPr id="6" name="Picture 5" descr="A picture containing drawing&#10;&#10;Description automatically generated">
            <a:extLst>
              <a:ext uri="{FF2B5EF4-FFF2-40B4-BE49-F238E27FC236}">
                <a16:creationId xmlns:a16="http://schemas.microsoft.com/office/drawing/2014/main" id="{D4F11169-C16C-4172-BCEC-A2C7BBF897BE}"/>
              </a:ext>
            </a:extLst>
          </p:cNvPr>
          <p:cNvPicPr>
            <a:picLocks noChangeAspect="1"/>
          </p:cNvPicPr>
          <p:nvPr/>
        </p:nvPicPr>
        <p:blipFill>
          <a:blip r:embed="rId3"/>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1888590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8642F-2719-6747-8D40-0D6E4A750C6A}"/>
              </a:ext>
            </a:extLst>
          </p:cNvPr>
          <p:cNvSpPr>
            <a:spLocks noGrp="1"/>
          </p:cNvSpPr>
          <p:nvPr>
            <p:ph type="title"/>
          </p:nvPr>
        </p:nvSpPr>
        <p:spPr>
          <a:xfrm>
            <a:off x="838200" y="2886075"/>
            <a:ext cx="10515600" cy="1645603"/>
          </a:xfrm>
        </p:spPr>
        <p:txBody>
          <a:bodyPr>
            <a:noAutofit/>
          </a:bodyPr>
          <a:lstStyle/>
          <a:p>
            <a:r>
              <a:rPr lang="en-US" sz="6000"/>
              <a:t>Operationalizing Fairness in Healthcare ML</a:t>
            </a:r>
            <a:endParaRPr lang="en-US"/>
          </a:p>
        </p:txBody>
      </p:sp>
    </p:spTree>
    <p:extLst>
      <p:ext uri="{BB962C8B-B14F-4D97-AF65-F5344CB8AC3E}">
        <p14:creationId xmlns:p14="http://schemas.microsoft.com/office/powerpoint/2010/main" val="36540322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B51249-5F05-6B4A-822A-74BC36CD0C73}"/>
              </a:ext>
            </a:extLst>
          </p:cNvPr>
          <p:cNvPicPr>
            <a:picLocks noChangeAspect="1"/>
          </p:cNvPicPr>
          <p:nvPr/>
        </p:nvPicPr>
        <p:blipFill>
          <a:blip r:embed="rId3"/>
          <a:stretch>
            <a:fillRect/>
          </a:stretch>
        </p:blipFill>
        <p:spPr>
          <a:xfrm>
            <a:off x="11420341" y="126686"/>
            <a:ext cx="566348" cy="566348"/>
          </a:xfrm>
          <a:prstGeom prst="rect">
            <a:avLst/>
          </a:prstGeom>
        </p:spPr>
      </p:pic>
      <p:sp>
        <p:nvSpPr>
          <p:cNvPr id="11" name="Content Placeholder 2">
            <a:extLst>
              <a:ext uri="{FF2B5EF4-FFF2-40B4-BE49-F238E27FC236}">
                <a16:creationId xmlns:a16="http://schemas.microsoft.com/office/drawing/2014/main" id="{13E4A23C-6B2F-480A-BA19-C11D360B60FA}"/>
              </a:ext>
            </a:extLst>
          </p:cNvPr>
          <p:cNvSpPr txBox="1">
            <a:spLocks/>
          </p:cNvSpPr>
          <p:nvPr/>
        </p:nvSpPr>
        <p:spPr>
          <a:xfrm>
            <a:off x="1915427" y="2678906"/>
            <a:ext cx="7729087" cy="15001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chemeClr val="accent1">
                    <a:lumMod val="50000"/>
                  </a:schemeClr>
                </a:solidFill>
                <a:latin typeface="+mj-lt"/>
              </a:rPr>
              <a:t>Being good is easy, what is difficult is being just.</a:t>
            </a:r>
          </a:p>
          <a:p>
            <a:pPr marL="0" indent="0" algn="r">
              <a:buNone/>
            </a:pPr>
            <a:r>
              <a:rPr lang="en-US" sz="2400">
                <a:solidFill>
                  <a:schemeClr val="accent1">
                    <a:lumMod val="50000"/>
                  </a:schemeClr>
                </a:solidFill>
                <a:latin typeface="+mj-lt"/>
              </a:rPr>
              <a:t>- Victor Hugo</a:t>
            </a:r>
          </a:p>
        </p:txBody>
      </p:sp>
    </p:spTree>
    <p:extLst>
      <p:ext uri="{BB962C8B-B14F-4D97-AF65-F5344CB8AC3E}">
        <p14:creationId xmlns:p14="http://schemas.microsoft.com/office/powerpoint/2010/main" val="2677588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DBFEB7-795D-4ACA-8F9C-81015C79252D}"/>
              </a:ext>
            </a:extLst>
          </p:cNvPr>
          <p:cNvSpPr>
            <a:spLocks noGrp="1"/>
          </p:cNvSpPr>
          <p:nvPr>
            <p:ph type="title"/>
          </p:nvPr>
        </p:nvSpPr>
        <p:spPr/>
        <p:txBody>
          <a:bodyPr/>
          <a:lstStyle/>
          <a:p>
            <a:r>
              <a:rPr lang="en-US"/>
              <a:t>Bias Mitigation Strategies for ML Models</a:t>
            </a:r>
          </a:p>
        </p:txBody>
      </p:sp>
      <p:pic>
        <p:nvPicPr>
          <p:cNvPr id="6" name="Picture 5">
            <a:extLst>
              <a:ext uri="{FF2B5EF4-FFF2-40B4-BE49-F238E27FC236}">
                <a16:creationId xmlns:a16="http://schemas.microsoft.com/office/drawing/2014/main" id="{11A9E7D0-1780-4929-A0C3-508DB07E9A55}"/>
              </a:ext>
            </a:extLst>
          </p:cNvPr>
          <p:cNvPicPr>
            <a:picLocks noChangeAspect="1"/>
          </p:cNvPicPr>
          <p:nvPr/>
        </p:nvPicPr>
        <p:blipFill>
          <a:blip r:embed="rId3"/>
          <a:stretch>
            <a:fillRect/>
          </a:stretch>
        </p:blipFill>
        <p:spPr>
          <a:xfrm>
            <a:off x="11420341" y="126686"/>
            <a:ext cx="566348" cy="566348"/>
          </a:xfrm>
          <a:prstGeom prst="rect">
            <a:avLst/>
          </a:prstGeom>
        </p:spPr>
      </p:pic>
      <p:graphicFrame>
        <p:nvGraphicFramePr>
          <p:cNvPr id="19" name="Table 19">
            <a:extLst>
              <a:ext uri="{FF2B5EF4-FFF2-40B4-BE49-F238E27FC236}">
                <a16:creationId xmlns:a16="http://schemas.microsoft.com/office/drawing/2014/main" id="{5718A491-0757-40AF-BEB7-5A6B82439F54}"/>
              </a:ext>
            </a:extLst>
          </p:cNvPr>
          <p:cNvGraphicFramePr>
            <a:graphicFrameLocks noGrp="1"/>
          </p:cNvGraphicFramePr>
          <p:nvPr>
            <p:extLst>
              <p:ext uri="{D42A27DB-BD31-4B8C-83A1-F6EECF244321}">
                <p14:modId xmlns:p14="http://schemas.microsoft.com/office/powerpoint/2010/main" val="58249265"/>
              </p:ext>
            </p:extLst>
          </p:nvPr>
        </p:nvGraphicFramePr>
        <p:xfrm>
          <a:off x="802049" y="2100580"/>
          <a:ext cx="10515600" cy="1920240"/>
        </p:xfrm>
        <a:graphic>
          <a:graphicData uri="http://schemas.openxmlformats.org/drawingml/2006/table">
            <a:tbl>
              <a:tblPr firstRow="1" bandRow="1">
                <a:tableStyleId>{2D5ABB26-0587-4C30-8999-92F81FD0307C}</a:tableStyleId>
              </a:tblPr>
              <a:tblGrid>
                <a:gridCol w="3505200">
                  <a:extLst>
                    <a:ext uri="{9D8B030D-6E8A-4147-A177-3AD203B41FA5}">
                      <a16:colId xmlns:a16="http://schemas.microsoft.com/office/drawing/2014/main" val="3461799027"/>
                    </a:ext>
                  </a:extLst>
                </a:gridCol>
                <a:gridCol w="3505200">
                  <a:extLst>
                    <a:ext uri="{9D8B030D-6E8A-4147-A177-3AD203B41FA5}">
                      <a16:colId xmlns:a16="http://schemas.microsoft.com/office/drawing/2014/main" val="455600075"/>
                    </a:ext>
                  </a:extLst>
                </a:gridCol>
                <a:gridCol w="3505200">
                  <a:extLst>
                    <a:ext uri="{9D8B030D-6E8A-4147-A177-3AD203B41FA5}">
                      <a16:colId xmlns:a16="http://schemas.microsoft.com/office/drawing/2014/main" val="108532885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Pre-Processing</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In-Processing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Post-Processing</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9619451"/>
                  </a:ext>
                </a:extLst>
              </a:tr>
              <a:tr h="370840">
                <a:tc>
                  <a:txBody>
                    <a:bodyPr/>
                    <a:lstStyle/>
                    <a:p>
                      <a:pPr marL="285750" indent="-285750">
                        <a:buFont typeface="Arial" panose="020B0604020202020204" pitchFamily="34" charset="0"/>
                        <a:buChar char="•"/>
                      </a:pPr>
                      <a:r>
                        <a:rPr lang="en-US"/>
                        <a:t>Reweighing</a:t>
                      </a:r>
                    </a:p>
                    <a:p>
                      <a:pPr marL="285750" indent="-285750">
                        <a:buFont typeface="Arial" panose="020B0604020202020204" pitchFamily="34" charset="0"/>
                        <a:buChar char="•"/>
                      </a:pPr>
                      <a:r>
                        <a:rPr lang="en-US"/>
                        <a:t>Optimized Preprocessing</a:t>
                      </a:r>
                    </a:p>
                    <a:p>
                      <a:pPr marL="285750" indent="-285750">
                        <a:buFont typeface="Arial" panose="020B0604020202020204" pitchFamily="34" charset="0"/>
                        <a:buChar char="•"/>
                      </a:pPr>
                      <a:r>
                        <a:rPr lang="en-US"/>
                        <a:t>Learning Fair Representations</a:t>
                      </a:r>
                    </a:p>
                    <a:p>
                      <a:pPr marL="285750" indent="-285750">
                        <a:buFont typeface="Arial" panose="020B0604020202020204" pitchFamily="34" charset="0"/>
                        <a:buChar char="•"/>
                      </a:pPr>
                      <a:r>
                        <a:rPr lang="en-US"/>
                        <a:t>Disparate Impact Remover</a:t>
                      </a:r>
                    </a:p>
                    <a:p>
                      <a:endParaRPr lang="en-US"/>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a:t>Adversarial Debiasing</a:t>
                      </a:r>
                    </a:p>
                    <a:p>
                      <a:pPr marL="285750" indent="-285750">
                        <a:buFont typeface="Arial" panose="020B0604020202020204" pitchFamily="34" charset="0"/>
                        <a:buChar char="•"/>
                      </a:pPr>
                      <a:r>
                        <a:rPr lang="en-US"/>
                        <a:t>Prejudice Remover</a:t>
                      </a:r>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a:t>Equalized Odds Postprocessing</a:t>
                      </a:r>
                    </a:p>
                    <a:p>
                      <a:pPr marL="285750" indent="-285750">
                        <a:buFont typeface="Arial" panose="020B0604020202020204" pitchFamily="34" charset="0"/>
                        <a:buChar char="•"/>
                      </a:pPr>
                      <a:r>
                        <a:rPr lang="en-US"/>
                        <a:t>Calibrated Equalized Odds Postprocessing</a:t>
                      </a:r>
                    </a:p>
                    <a:p>
                      <a:pPr marL="285750" indent="-285750">
                        <a:buFont typeface="Arial" panose="020B0604020202020204" pitchFamily="34" charset="0"/>
                        <a:buChar char="•"/>
                      </a:pPr>
                      <a:r>
                        <a:rPr lang="en-US"/>
                        <a:t>Reject Option Classification</a:t>
                      </a:r>
                    </a:p>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3569514"/>
                  </a:ext>
                </a:extLst>
              </a:tr>
            </a:tbl>
          </a:graphicData>
        </a:graphic>
      </p:graphicFrame>
    </p:spTree>
    <p:extLst>
      <p:ext uri="{BB962C8B-B14F-4D97-AF65-F5344CB8AC3E}">
        <p14:creationId xmlns:p14="http://schemas.microsoft.com/office/powerpoint/2010/main" val="18587789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71DD-FC78-4DFD-A3DE-4A7499485D3E}"/>
              </a:ext>
            </a:extLst>
          </p:cNvPr>
          <p:cNvSpPr>
            <a:spLocks noGrp="1"/>
          </p:cNvSpPr>
          <p:nvPr>
            <p:ph type="title"/>
          </p:nvPr>
        </p:nvSpPr>
        <p:spPr/>
        <p:txBody>
          <a:bodyPr/>
          <a:lstStyle/>
          <a:p>
            <a:r>
              <a:rPr lang="en-US"/>
              <a:t>Fair ML via Pre-Processing</a:t>
            </a:r>
          </a:p>
        </p:txBody>
      </p:sp>
      <p:sp>
        <p:nvSpPr>
          <p:cNvPr id="4" name="TextBox 3">
            <a:extLst>
              <a:ext uri="{FF2B5EF4-FFF2-40B4-BE49-F238E27FC236}">
                <a16:creationId xmlns:a16="http://schemas.microsoft.com/office/drawing/2014/main" id="{68F25EDB-E729-4C09-BE67-271D75B123CF}"/>
              </a:ext>
            </a:extLst>
          </p:cNvPr>
          <p:cNvSpPr txBox="1"/>
          <p:nvPr/>
        </p:nvSpPr>
        <p:spPr>
          <a:xfrm>
            <a:off x="486918" y="1157466"/>
            <a:ext cx="10515600" cy="4401205"/>
          </a:xfrm>
          <a:prstGeom prst="rect">
            <a:avLst/>
          </a:prstGeom>
          <a:noFill/>
        </p:spPr>
        <p:txBody>
          <a:bodyPr wrap="square">
            <a:spAutoFit/>
          </a:bodyPr>
          <a:lstStyle/>
          <a:p>
            <a:pPr marL="457200" indent="-457200" algn="l">
              <a:buFont typeface="Arial" panose="020B0604020202020204" pitchFamily="34" charset="0"/>
              <a:buChar char="•"/>
            </a:pPr>
            <a:r>
              <a:rPr lang="en-US" sz="2800" b="1" i="0">
                <a:effectLst/>
              </a:rPr>
              <a:t>Reweighing</a:t>
            </a:r>
            <a:r>
              <a:rPr lang="en-US" sz="2800" b="0" i="0">
                <a:effectLst/>
              </a:rPr>
              <a:t>: Generate weights for the training data for each protected variable to ensure fairness before classification</a:t>
            </a:r>
          </a:p>
          <a:p>
            <a:pPr marL="457200" indent="-457200" algn="l">
              <a:buFont typeface="Arial" panose="020B0604020202020204" pitchFamily="34" charset="0"/>
              <a:buChar char="•"/>
            </a:pPr>
            <a:r>
              <a:rPr lang="en-US" sz="2800" b="1" i="0">
                <a:effectLst/>
              </a:rPr>
              <a:t>Optimized </a:t>
            </a:r>
            <a:r>
              <a:rPr lang="en-US" sz="2800" b="1"/>
              <a:t>P</a:t>
            </a:r>
            <a:r>
              <a:rPr lang="en-US" sz="2800" b="1" i="0">
                <a:effectLst/>
              </a:rPr>
              <a:t>reprocessing</a:t>
            </a:r>
            <a:r>
              <a:rPr lang="en-US" sz="2800" b="0" i="0">
                <a:effectLst/>
              </a:rPr>
              <a:t>: Learn probabilistic transformations that minimally transforms the data while</a:t>
            </a:r>
            <a:r>
              <a:rPr lang="en-US" sz="2800"/>
              <a:t> controlling for discrimination and limiting distortion in individual data samples</a:t>
            </a:r>
          </a:p>
          <a:p>
            <a:pPr marL="457200" indent="-457200" algn="l">
              <a:buFont typeface="Arial" panose="020B0604020202020204" pitchFamily="34" charset="0"/>
              <a:buChar char="•"/>
            </a:pPr>
            <a:r>
              <a:rPr lang="en-US" sz="2800" b="1" i="0">
                <a:effectLst/>
              </a:rPr>
              <a:t>Learning fair representations</a:t>
            </a:r>
            <a:r>
              <a:rPr lang="en-US" sz="2800" b="0" i="0">
                <a:effectLst/>
              </a:rPr>
              <a:t>: Find latent representations that encodes the data well while obfuscating information about protected attributes</a:t>
            </a:r>
            <a:endParaRPr lang="en-US" sz="2800"/>
          </a:p>
          <a:p>
            <a:pPr marL="457200" indent="-457200" algn="l">
              <a:buFont typeface="Arial" panose="020B0604020202020204" pitchFamily="34" charset="0"/>
              <a:buChar char="•"/>
            </a:pPr>
            <a:r>
              <a:rPr lang="en-US" sz="2800" b="1" i="0">
                <a:effectLst/>
              </a:rPr>
              <a:t>Disparate impact remover</a:t>
            </a:r>
            <a:r>
              <a:rPr lang="en-US" sz="2800" b="0" i="0">
                <a:effectLst/>
              </a:rPr>
              <a:t>: Edit features to increase group fairness while preserving rank-ordering within groups</a:t>
            </a:r>
          </a:p>
        </p:txBody>
      </p:sp>
      <p:pic>
        <p:nvPicPr>
          <p:cNvPr id="5" name="Picture 4">
            <a:extLst>
              <a:ext uri="{FF2B5EF4-FFF2-40B4-BE49-F238E27FC236}">
                <a16:creationId xmlns:a16="http://schemas.microsoft.com/office/drawing/2014/main" id="{212898BF-92CB-422E-A4E8-C7554C1B5842}"/>
              </a:ext>
            </a:extLst>
          </p:cNvPr>
          <p:cNvPicPr>
            <a:picLocks noChangeAspect="1"/>
          </p:cNvPicPr>
          <p:nvPr/>
        </p:nvPicPr>
        <p:blipFill>
          <a:blip r:embed="rId2"/>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486003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D63E9-B72B-DA41-BAED-015458CD2BB1}"/>
              </a:ext>
            </a:extLst>
          </p:cNvPr>
          <p:cNvSpPr>
            <a:spLocks noGrp="1"/>
          </p:cNvSpPr>
          <p:nvPr>
            <p:ph type="title"/>
          </p:nvPr>
        </p:nvSpPr>
        <p:spPr/>
        <p:txBody>
          <a:bodyPr/>
          <a:lstStyle/>
          <a:p>
            <a:r>
              <a:rPr lang="en-US"/>
              <a:t>Bias &amp; Discrimination in Healthcare: History</a:t>
            </a:r>
          </a:p>
        </p:txBody>
      </p:sp>
      <p:sp>
        <p:nvSpPr>
          <p:cNvPr id="3" name="Rectangle 2">
            <a:extLst>
              <a:ext uri="{FF2B5EF4-FFF2-40B4-BE49-F238E27FC236}">
                <a16:creationId xmlns:a16="http://schemas.microsoft.com/office/drawing/2014/main" id="{97C6405F-240E-2A41-833A-AE09C9C9D4CF}"/>
              </a:ext>
            </a:extLst>
          </p:cNvPr>
          <p:cNvSpPr/>
          <p:nvPr/>
        </p:nvSpPr>
        <p:spPr>
          <a:xfrm>
            <a:off x="224942" y="1203631"/>
            <a:ext cx="8357958" cy="5262979"/>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en-US" sz="2400" dirty="0"/>
              <a:t>Rockefeller University’s NIH-supported study the role of obesity in breast and uterine cancer did not enroll women (Simkin 1995)</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Yet the study concluded that older women were less likely to be given lifesaving interventions as compared to men (Bierman 2007)</a:t>
            </a:r>
            <a:endParaRPr lang="en-US" sz="2400" dirty="0">
              <a:cs typeface="Calibri"/>
            </a:endParaRP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Other studies observe that women are less likely to be given analgesia than men (Chen 2008)</a:t>
            </a:r>
            <a:endParaRPr lang="en-US" sz="2400" dirty="0">
              <a:cs typeface="Calibri"/>
            </a:endParaRP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1982 Multiple Risk Factor Intervention Trial explored the impact of dietary and exercise in preventing heart disease included no women out of trial size of 13,000</a:t>
            </a:r>
            <a:endParaRPr lang="en-US" sz="2400" dirty="0">
              <a:cs typeface="Calibri"/>
            </a:endParaRPr>
          </a:p>
        </p:txBody>
      </p:sp>
      <p:pic>
        <p:nvPicPr>
          <p:cNvPr id="6" name="Picture 5" descr="A picture containing drawing&#10;&#10;Description automatically generated">
            <a:extLst>
              <a:ext uri="{FF2B5EF4-FFF2-40B4-BE49-F238E27FC236}">
                <a16:creationId xmlns:a16="http://schemas.microsoft.com/office/drawing/2014/main" id="{27B2041E-6DDF-E94A-8691-D74F8700E285}"/>
              </a:ext>
            </a:extLst>
          </p:cNvPr>
          <p:cNvPicPr>
            <a:picLocks noChangeAspect="1"/>
          </p:cNvPicPr>
          <p:nvPr/>
        </p:nvPicPr>
        <p:blipFill>
          <a:blip r:embed="rId3"/>
          <a:stretch>
            <a:fillRect/>
          </a:stretch>
        </p:blipFill>
        <p:spPr>
          <a:xfrm>
            <a:off x="8526470" y="1203631"/>
            <a:ext cx="3159667" cy="5029910"/>
          </a:xfrm>
          <a:prstGeom prst="rect">
            <a:avLst/>
          </a:prstGeom>
        </p:spPr>
      </p:pic>
    </p:spTree>
    <p:extLst>
      <p:ext uri="{BB962C8B-B14F-4D97-AF65-F5344CB8AC3E}">
        <p14:creationId xmlns:p14="http://schemas.microsoft.com/office/powerpoint/2010/main" val="33841558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71DD-FC78-4DFD-A3DE-4A7499485D3E}"/>
              </a:ext>
            </a:extLst>
          </p:cNvPr>
          <p:cNvSpPr>
            <a:spLocks noGrp="1"/>
          </p:cNvSpPr>
          <p:nvPr>
            <p:ph type="title"/>
          </p:nvPr>
        </p:nvSpPr>
        <p:spPr/>
        <p:txBody>
          <a:bodyPr>
            <a:normAutofit/>
          </a:bodyPr>
          <a:lstStyle/>
          <a:p>
            <a:pPr algn="l"/>
            <a:r>
              <a:rPr lang="en-US"/>
              <a:t>Fair ML via In-Processing</a:t>
            </a:r>
          </a:p>
        </p:txBody>
      </p:sp>
      <p:sp>
        <p:nvSpPr>
          <p:cNvPr id="4" name="TextBox 3">
            <a:extLst>
              <a:ext uri="{FF2B5EF4-FFF2-40B4-BE49-F238E27FC236}">
                <a16:creationId xmlns:a16="http://schemas.microsoft.com/office/drawing/2014/main" id="{68F25EDB-E729-4C09-BE67-271D75B123CF}"/>
              </a:ext>
            </a:extLst>
          </p:cNvPr>
          <p:cNvSpPr txBox="1"/>
          <p:nvPr/>
        </p:nvSpPr>
        <p:spPr>
          <a:xfrm>
            <a:off x="486918" y="1157466"/>
            <a:ext cx="10515600" cy="3539430"/>
          </a:xfrm>
          <a:prstGeom prst="rect">
            <a:avLst/>
          </a:prstGeom>
          <a:noFill/>
        </p:spPr>
        <p:txBody>
          <a:bodyPr wrap="square">
            <a:spAutoFit/>
          </a:bodyPr>
          <a:lstStyle/>
          <a:p>
            <a:pPr marL="457200" indent="-457200" algn="l">
              <a:buFont typeface="Arial" panose="020B0604020202020204" pitchFamily="34" charset="0"/>
              <a:buChar char="•"/>
            </a:pPr>
            <a:r>
              <a:rPr lang="en-US" sz="2800" b="1" i="0">
                <a:effectLst/>
              </a:rPr>
              <a:t>Adversarial Debiasing</a:t>
            </a:r>
            <a:r>
              <a:rPr lang="en-US" sz="2800" b="0" i="0">
                <a:effectLst/>
              </a:rPr>
              <a:t>: Learn a classification model that simultaneously maximizes predictive performance and reduces an adversary's ability to determine the protected attribute from the predictions. </a:t>
            </a:r>
            <a:r>
              <a:rPr lang="en-US" sz="2800"/>
              <a:t>Since the approach minimizes information that can be used to determine proxies for discrimination information </a:t>
            </a:r>
            <a:r>
              <a:rPr lang="en-US" sz="2800" err="1"/>
              <a:t>w.r.t.</a:t>
            </a:r>
            <a:r>
              <a:rPr lang="en-US" sz="2800"/>
              <a:t> an adversary and thus leads to a fair classifier</a:t>
            </a:r>
          </a:p>
          <a:p>
            <a:pPr marL="457200" indent="-457200" algn="l">
              <a:buFont typeface="Arial" panose="020B0604020202020204" pitchFamily="34" charset="0"/>
              <a:buChar char="•"/>
            </a:pPr>
            <a:r>
              <a:rPr lang="en-US" sz="2800" b="1" i="0">
                <a:effectLst/>
              </a:rPr>
              <a:t>Prejudice removal via Regularization</a:t>
            </a:r>
            <a:r>
              <a:rPr lang="en-US" sz="2800" b="0" i="0">
                <a:effectLst/>
              </a:rPr>
              <a:t>: Add a discrimination-aware regularization term to the learning objective</a:t>
            </a:r>
          </a:p>
        </p:txBody>
      </p:sp>
      <p:pic>
        <p:nvPicPr>
          <p:cNvPr id="5" name="Picture 4">
            <a:extLst>
              <a:ext uri="{FF2B5EF4-FFF2-40B4-BE49-F238E27FC236}">
                <a16:creationId xmlns:a16="http://schemas.microsoft.com/office/drawing/2014/main" id="{5D68CAE9-3828-4352-A76F-828A31BE2B90}"/>
              </a:ext>
            </a:extLst>
          </p:cNvPr>
          <p:cNvPicPr>
            <a:picLocks noChangeAspect="1"/>
          </p:cNvPicPr>
          <p:nvPr/>
        </p:nvPicPr>
        <p:blipFill>
          <a:blip r:embed="rId2"/>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38264909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71DD-FC78-4DFD-A3DE-4A7499485D3E}"/>
              </a:ext>
            </a:extLst>
          </p:cNvPr>
          <p:cNvSpPr>
            <a:spLocks noGrp="1"/>
          </p:cNvSpPr>
          <p:nvPr>
            <p:ph type="title"/>
          </p:nvPr>
        </p:nvSpPr>
        <p:spPr/>
        <p:txBody>
          <a:bodyPr>
            <a:normAutofit/>
          </a:bodyPr>
          <a:lstStyle/>
          <a:p>
            <a:pPr algn="l"/>
            <a:r>
              <a:rPr lang="en-US"/>
              <a:t>Fair ML via Post-Processing</a:t>
            </a:r>
          </a:p>
        </p:txBody>
      </p:sp>
      <p:sp>
        <p:nvSpPr>
          <p:cNvPr id="4" name="TextBox 3">
            <a:extLst>
              <a:ext uri="{FF2B5EF4-FFF2-40B4-BE49-F238E27FC236}">
                <a16:creationId xmlns:a16="http://schemas.microsoft.com/office/drawing/2014/main" id="{68F25EDB-E729-4C09-BE67-271D75B123CF}"/>
              </a:ext>
            </a:extLst>
          </p:cNvPr>
          <p:cNvSpPr txBox="1"/>
          <p:nvPr/>
        </p:nvSpPr>
        <p:spPr>
          <a:xfrm>
            <a:off x="486918" y="1157466"/>
            <a:ext cx="10515600" cy="3970318"/>
          </a:xfrm>
          <a:prstGeom prst="rect">
            <a:avLst/>
          </a:prstGeom>
          <a:noFill/>
        </p:spPr>
        <p:txBody>
          <a:bodyPr wrap="square">
            <a:spAutoFit/>
          </a:bodyPr>
          <a:lstStyle/>
          <a:p>
            <a:pPr marL="457200" indent="-457200" algn="l">
              <a:buFont typeface="Arial" panose="020B0604020202020204" pitchFamily="34" charset="0"/>
              <a:buChar char="•"/>
            </a:pPr>
            <a:r>
              <a:rPr lang="en-US" sz="2800" b="1" i="0">
                <a:effectLst/>
              </a:rPr>
              <a:t>Equalized odds postprocessing</a:t>
            </a:r>
            <a:r>
              <a:rPr lang="en-US" sz="2800" b="0" i="0">
                <a:effectLst/>
              </a:rPr>
              <a:t>:</a:t>
            </a:r>
            <a:r>
              <a:rPr lang="en-US" sz="2800"/>
              <a:t> </a:t>
            </a:r>
            <a:r>
              <a:rPr lang="en-US" sz="2800" b="0" i="0">
                <a:effectLst/>
              </a:rPr>
              <a:t>Change target variables </a:t>
            </a:r>
            <a:r>
              <a:rPr lang="en-US" sz="2800"/>
              <a:t>with certain probabilities (via linear programming) </a:t>
            </a:r>
            <a:r>
              <a:rPr lang="en-US" sz="2800" b="0" i="0">
                <a:effectLst/>
              </a:rPr>
              <a:t>to optimize equalized odds</a:t>
            </a:r>
          </a:p>
          <a:p>
            <a:pPr marL="457200" indent="-457200" algn="l">
              <a:buFont typeface="Arial" panose="020B0604020202020204" pitchFamily="34" charset="0"/>
              <a:buChar char="•"/>
            </a:pPr>
            <a:r>
              <a:rPr lang="en-US" sz="2800" b="1" i="0">
                <a:effectLst/>
              </a:rPr>
              <a:t>Calibrated equalized odds postprocessing</a:t>
            </a:r>
            <a:r>
              <a:rPr lang="en-US" sz="2800" b="0" i="0">
                <a:effectLst/>
              </a:rPr>
              <a:t>: Optimize calibrated classifier scores to find probabilities with which to change target variables with an equalized odds objective</a:t>
            </a:r>
          </a:p>
          <a:p>
            <a:pPr marL="457200" indent="-457200" algn="l">
              <a:buFont typeface="Arial" panose="020B0604020202020204" pitchFamily="34" charset="0"/>
              <a:buChar char="•"/>
            </a:pPr>
            <a:r>
              <a:rPr lang="en-US" sz="2800" b="1" i="0">
                <a:effectLst/>
              </a:rPr>
              <a:t>Reject option classification</a:t>
            </a:r>
            <a:r>
              <a:rPr lang="en-US" sz="2800" b="0" i="0">
                <a:effectLst/>
              </a:rPr>
              <a:t>: For a confidence band around the decision boundary with the highest uncertainty, </a:t>
            </a:r>
            <a:r>
              <a:rPr lang="en-US" sz="2800"/>
              <a:t>g</a:t>
            </a:r>
            <a:r>
              <a:rPr lang="en-US" sz="2800" b="0" i="0">
                <a:effectLst/>
              </a:rPr>
              <a:t>ive favorable outcomes to unprivileged groups and unfavorable outcomes to privileged groups in</a:t>
            </a:r>
          </a:p>
        </p:txBody>
      </p:sp>
      <p:pic>
        <p:nvPicPr>
          <p:cNvPr id="5" name="Picture 4">
            <a:extLst>
              <a:ext uri="{FF2B5EF4-FFF2-40B4-BE49-F238E27FC236}">
                <a16:creationId xmlns:a16="http://schemas.microsoft.com/office/drawing/2014/main" id="{9FB3FAE7-F2B5-47E6-B1DD-05800435BD42}"/>
              </a:ext>
            </a:extLst>
          </p:cNvPr>
          <p:cNvPicPr>
            <a:picLocks noChangeAspect="1"/>
          </p:cNvPicPr>
          <p:nvPr/>
        </p:nvPicPr>
        <p:blipFill>
          <a:blip r:embed="rId2"/>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16188560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15AA98F-91D6-4F55-AF4A-7BE169AD048E}"/>
              </a:ext>
            </a:extLst>
          </p:cNvPr>
          <p:cNvSpPr>
            <a:spLocks noGrp="1"/>
          </p:cNvSpPr>
          <p:nvPr>
            <p:ph type="title"/>
          </p:nvPr>
        </p:nvSpPr>
        <p:spPr>
          <a:xfrm>
            <a:off x="838200" y="365125"/>
            <a:ext cx="10515600" cy="1325563"/>
          </a:xfrm>
        </p:spPr>
        <p:txBody>
          <a:bodyPr/>
          <a:lstStyle/>
          <a:p>
            <a:r>
              <a:rPr lang="en-US" sz="4400">
                <a:effectLst/>
                <a:latin typeface="Calibri Light" panose="020F0302020204030204" pitchFamily="34" charset="0"/>
                <a:ea typeface="Calibri" panose="020F0502020204030204" pitchFamily="34" charset="0"/>
                <a:cs typeface="Times New Roman" panose="02020603050405020304" pitchFamily="18" charset="0"/>
              </a:rPr>
              <a:t>Outcome based fairness metrics revisited</a:t>
            </a:r>
            <a:endParaRPr lang="en-US"/>
          </a:p>
        </p:txBody>
      </p:sp>
      <p:sp>
        <p:nvSpPr>
          <p:cNvPr id="4" name="Rectangle 3">
            <a:extLst>
              <a:ext uri="{FF2B5EF4-FFF2-40B4-BE49-F238E27FC236}">
                <a16:creationId xmlns:a16="http://schemas.microsoft.com/office/drawing/2014/main" id="{309110C2-CC3B-422C-B1A7-A7CAC1475825}"/>
              </a:ext>
            </a:extLst>
          </p:cNvPr>
          <p:cNvSpPr/>
          <p:nvPr/>
        </p:nvSpPr>
        <p:spPr>
          <a:xfrm>
            <a:off x="661987" y="1662003"/>
            <a:ext cx="10345299" cy="3970318"/>
          </a:xfrm>
          <a:prstGeom prst="rect">
            <a:avLst/>
          </a:prstGeom>
        </p:spPr>
        <p:txBody>
          <a:bodyPr wrap="square">
            <a:spAutoFit/>
          </a:bodyPr>
          <a:lstStyle/>
          <a:p>
            <a:pPr marL="285750" indent="-285750">
              <a:buFont typeface="Arial" panose="020B0604020202020204" pitchFamily="34" charset="0"/>
              <a:buChar char="•"/>
            </a:pPr>
            <a:r>
              <a:rPr lang="en-US" sz="2800"/>
              <a:t>Fairness metrics like group fairness or even individual fairness optimize for immediate outcomes e.g., diagnosis, risk of readmission etc.</a:t>
            </a:r>
          </a:p>
          <a:p>
            <a:pPr marL="285750" indent="-285750">
              <a:buFont typeface="Arial" panose="020B0604020202020204" pitchFamily="34" charset="0"/>
              <a:buChar char="•"/>
            </a:pPr>
            <a:r>
              <a:rPr lang="en-US" sz="2800"/>
              <a:t>Downstream effects are much harder to quantify</a:t>
            </a:r>
          </a:p>
          <a:p>
            <a:pPr marL="285750" indent="-285750">
              <a:buFont typeface="Arial" panose="020B0604020202020204" pitchFamily="34" charset="0"/>
              <a:buChar char="•"/>
            </a:pPr>
            <a:r>
              <a:rPr lang="en-US" sz="2800"/>
              <a:t>The purpose of fairness metrics is to quantify the extent of the problem which is not equivalent to solving the problem</a:t>
            </a:r>
          </a:p>
          <a:p>
            <a:pPr marL="285750" indent="-285750">
              <a:buFont typeface="Arial" panose="020B0604020202020204" pitchFamily="34" charset="0"/>
              <a:buChar char="•"/>
            </a:pPr>
            <a:r>
              <a:rPr lang="en-US" sz="2800"/>
              <a:t>Impossibly theorems do not imply that fairness in machine learning is not impossible but rather it is constrained by real world limitations</a:t>
            </a:r>
          </a:p>
        </p:txBody>
      </p:sp>
      <p:pic>
        <p:nvPicPr>
          <p:cNvPr id="5" name="Picture 4">
            <a:extLst>
              <a:ext uri="{FF2B5EF4-FFF2-40B4-BE49-F238E27FC236}">
                <a16:creationId xmlns:a16="http://schemas.microsoft.com/office/drawing/2014/main" id="{E20F2462-E8B7-4340-A476-EA5636EF6A79}"/>
              </a:ext>
            </a:extLst>
          </p:cNvPr>
          <p:cNvPicPr>
            <a:picLocks noChangeAspect="1"/>
          </p:cNvPicPr>
          <p:nvPr/>
        </p:nvPicPr>
        <p:blipFill>
          <a:blip r:embed="rId3"/>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13375993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Cost Optimization is not need based optimization</a:t>
            </a:r>
          </a:p>
        </p:txBody>
      </p:sp>
      <p:sp>
        <p:nvSpPr>
          <p:cNvPr id="3" name="Rectangle 2">
            <a:extLst>
              <a:ext uri="{FF2B5EF4-FFF2-40B4-BE49-F238E27FC236}">
                <a16:creationId xmlns:a16="http://schemas.microsoft.com/office/drawing/2014/main" id="{9FA42411-E9E0-8B49-A1A4-733702B95D11}"/>
              </a:ext>
            </a:extLst>
          </p:cNvPr>
          <p:cNvSpPr/>
          <p:nvPr/>
        </p:nvSpPr>
        <p:spPr>
          <a:xfrm>
            <a:off x="661987" y="1662003"/>
            <a:ext cx="10345299" cy="4832092"/>
          </a:xfrm>
          <a:prstGeom prst="rect">
            <a:avLst/>
          </a:prstGeom>
        </p:spPr>
        <p:txBody>
          <a:bodyPr wrap="square">
            <a:spAutoFit/>
          </a:bodyPr>
          <a:lstStyle/>
          <a:p>
            <a:pPr marL="285750" indent="-285750">
              <a:buFont typeface="Arial" panose="020B0604020202020204" pitchFamily="34" charset="0"/>
              <a:buChar char="•"/>
            </a:pPr>
            <a:r>
              <a:rPr lang="en-US" sz="2800"/>
              <a:t>Algorithm scores are a key input to decisions about future enrollment in care coordination programs</a:t>
            </a:r>
          </a:p>
          <a:p>
            <a:pPr marL="285750" indent="-285750">
              <a:buFont typeface="Arial" panose="020B0604020202020204" pitchFamily="34" charset="0"/>
              <a:buChar char="•"/>
            </a:pPr>
            <a:r>
              <a:rPr lang="en-US" sz="2800"/>
              <a:t>Less-healthy Blacks are scored at similar risk scores to more-healthy Whites which leads to disparities in program screening</a:t>
            </a:r>
          </a:p>
          <a:p>
            <a:pPr marL="285750" indent="-285750">
              <a:buFont typeface="Arial" panose="020B0604020202020204" pitchFamily="34" charset="0"/>
              <a:buChar char="•"/>
            </a:pPr>
            <a:r>
              <a:rPr lang="en-US" sz="2800"/>
              <a:t>Algorithm’s prediction on health needs is really a prediction on health costs</a:t>
            </a:r>
          </a:p>
          <a:p>
            <a:pPr marL="285750" indent="-285750">
              <a:buFont typeface="Arial" panose="020B0604020202020204" pitchFamily="34" charset="0"/>
              <a:buChar char="•"/>
            </a:pPr>
            <a:r>
              <a:rPr lang="en-US" sz="2800"/>
              <a:t>At a given level of health (measured by number of chronic illnesses), Blacks generate lower costs than Whites on average ($1,801 less per year, holding constant the number of chronic illnesses) [Obermeyer et al 2019]</a:t>
            </a:r>
          </a:p>
          <a:p>
            <a:pPr marL="285750" indent="-285750">
              <a:buFont typeface="Arial" panose="020B0604020202020204" pitchFamily="34" charset="0"/>
              <a:buChar char="•"/>
            </a:pPr>
            <a:endParaRPr lang="en-US" sz="2800"/>
          </a:p>
        </p:txBody>
      </p:sp>
      <p:pic>
        <p:nvPicPr>
          <p:cNvPr id="5" name="Picture 4">
            <a:extLst>
              <a:ext uri="{FF2B5EF4-FFF2-40B4-BE49-F238E27FC236}">
                <a16:creationId xmlns:a16="http://schemas.microsoft.com/office/drawing/2014/main" id="{6D65231A-4FB5-4A4B-9C50-46CBCB0BE9B9}"/>
              </a:ext>
            </a:extLst>
          </p:cNvPr>
          <p:cNvPicPr>
            <a:picLocks noChangeAspect="1"/>
          </p:cNvPicPr>
          <p:nvPr/>
        </p:nvPicPr>
        <p:blipFill>
          <a:blip r:embed="rId3"/>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21288321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Healthcare Needs ≠ Healthcare Costs</a:t>
            </a:r>
          </a:p>
        </p:txBody>
      </p:sp>
      <p:sp>
        <p:nvSpPr>
          <p:cNvPr id="3" name="Rectangle 2">
            <a:extLst>
              <a:ext uri="{FF2B5EF4-FFF2-40B4-BE49-F238E27FC236}">
                <a16:creationId xmlns:a16="http://schemas.microsoft.com/office/drawing/2014/main" id="{9FA42411-E9E0-8B49-A1A4-733702B95D11}"/>
              </a:ext>
            </a:extLst>
          </p:cNvPr>
          <p:cNvSpPr/>
          <p:nvPr/>
        </p:nvSpPr>
        <p:spPr>
          <a:xfrm>
            <a:off x="690562" y="1765538"/>
            <a:ext cx="10345299" cy="3539430"/>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sz="2800" dirty="0"/>
              <a:t>Black patients generate very different kinds of costs: Fewer inpatient surgical and outpatient specialist costs, and more costs related to emergency visits and dialysis</a:t>
            </a:r>
          </a:p>
          <a:p>
            <a:pPr marL="285750" indent="-285750">
              <a:buFont typeface="Arial" panose="020B0604020202020204" pitchFamily="34" charset="0"/>
              <a:buChar char="•"/>
            </a:pPr>
            <a:r>
              <a:rPr lang="en-US" sz="2800" dirty="0"/>
              <a:t>“These results suggest that the driving force behind the bias we detect is that Black patients generate lesser medical expenses, conditional on health, even when we account for specific comorbidities”</a:t>
            </a:r>
            <a:endParaRPr lang="en-US" sz="2800" dirty="0">
              <a:cs typeface="Calibri"/>
            </a:endParaRPr>
          </a:p>
          <a:p>
            <a:pPr marL="285750" indent="-285750">
              <a:buFont typeface="Arial" panose="020B0604020202020204" pitchFamily="34" charset="0"/>
              <a:buChar char="•"/>
            </a:pPr>
            <a:r>
              <a:rPr lang="en-US" sz="2800" dirty="0"/>
              <a:t>Result: Optimizing for costs does not always lead to fair outcomes</a:t>
            </a:r>
            <a:endParaRPr lang="en-US" sz="2800" dirty="0">
              <a:cs typeface="Calibri"/>
            </a:endParaRPr>
          </a:p>
        </p:txBody>
      </p:sp>
      <p:sp>
        <p:nvSpPr>
          <p:cNvPr id="7" name="Rectangle 6">
            <a:extLst>
              <a:ext uri="{FF2B5EF4-FFF2-40B4-BE49-F238E27FC236}">
                <a16:creationId xmlns:a16="http://schemas.microsoft.com/office/drawing/2014/main" id="{BECF53D7-580B-6948-A451-5215DBFC7434}"/>
              </a:ext>
            </a:extLst>
          </p:cNvPr>
          <p:cNvSpPr/>
          <p:nvPr/>
        </p:nvSpPr>
        <p:spPr>
          <a:xfrm>
            <a:off x="9122805" y="6308209"/>
            <a:ext cx="2372060" cy="369332"/>
          </a:xfrm>
          <a:prstGeom prst="rect">
            <a:avLst/>
          </a:prstGeom>
        </p:spPr>
        <p:txBody>
          <a:bodyPr wrap="none">
            <a:spAutoFit/>
          </a:bodyPr>
          <a:lstStyle/>
          <a:p>
            <a:r>
              <a:rPr lang="en-US"/>
              <a:t>[Obermeyer et al 2019]</a:t>
            </a:r>
          </a:p>
        </p:txBody>
      </p:sp>
      <p:pic>
        <p:nvPicPr>
          <p:cNvPr id="8" name="Picture 7">
            <a:extLst>
              <a:ext uri="{FF2B5EF4-FFF2-40B4-BE49-F238E27FC236}">
                <a16:creationId xmlns:a16="http://schemas.microsoft.com/office/drawing/2014/main" id="{2040421C-21BD-43F1-90D3-56CF68A6CF29}"/>
              </a:ext>
            </a:extLst>
          </p:cNvPr>
          <p:cNvPicPr>
            <a:picLocks noChangeAspect="1"/>
          </p:cNvPicPr>
          <p:nvPr/>
        </p:nvPicPr>
        <p:blipFill>
          <a:blip r:embed="rId3"/>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6598822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A4AC41-4F9D-1F43-9746-832CFA895B57}"/>
              </a:ext>
            </a:extLst>
          </p:cNvPr>
          <p:cNvSpPr>
            <a:spLocks noGrp="1"/>
          </p:cNvSpPr>
          <p:nvPr>
            <p:ph type="title"/>
          </p:nvPr>
        </p:nvSpPr>
        <p:spPr/>
        <p:txBody>
          <a:bodyPr/>
          <a:lstStyle/>
          <a:p>
            <a:r>
              <a:rPr lang="en-US"/>
              <a:t>Treatment Effect is not monotonic</a:t>
            </a:r>
          </a:p>
        </p:txBody>
      </p:sp>
      <p:sp>
        <p:nvSpPr>
          <p:cNvPr id="5" name="Content Placeholder 4">
            <a:extLst>
              <a:ext uri="{FF2B5EF4-FFF2-40B4-BE49-F238E27FC236}">
                <a16:creationId xmlns:a16="http://schemas.microsoft.com/office/drawing/2014/main" id="{8F970B8A-10AA-AC46-B92E-F9591B0E5DAC}"/>
              </a:ext>
            </a:extLst>
          </p:cNvPr>
          <p:cNvSpPr>
            <a:spLocks noGrp="1"/>
          </p:cNvSpPr>
          <p:nvPr>
            <p:ph idx="4294967295"/>
          </p:nvPr>
        </p:nvSpPr>
        <p:spPr>
          <a:xfrm>
            <a:off x="744667" y="1593614"/>
            <a:ext cx="5137150" cy="4464050"/>
          </a:xfrm>
        </p:spPr>
        <p:txBody>
          <a:bodyPr>
            <a:normAutofit lnSpcReduction="10000"/>
          </a:bodyPr>
          <a:lstStyle/>
          <a:p>
            <a:r>
              <a:rPr lang="en-US"/>
              <a:t>The predicted risk of some future outcome e.g., healthcare needs is widely used to target policy interventions under the assumption that the treatment effect is monotonic</a:t>
            </a:r>
          </a:p>
          <a:p>
            <a:r>
              <a:rPr lang="en-US"/>
              <a:t>However, this is however not always true</a:t>
            </a:r>
          </a:p>
          <a:p>
            <a:r>
              <a:rPr lang="en-US"/>
              <a:t>At the same level of algorithm-predicted risk, Blacks have significantly more illness burden than Whites</a:t>
            </a:r>
          </a:p>
          <a:p>
            <a:endParaRPr lang="en-US"/>
          </a:p>
          <a:p>
            <a:endParaRPr lang="en-US"/>
          </a:p>
        </p:txBody>
      </p:sp>
      <p:pic>
        <p:nvPicPr>
          <p:cNvPr id="7" name="Picture 6">
            <a:extLst>
              <a:ext uri="{FF2B5EF4-FFF2-40B4-BE49-F238E27FC236}">
                <a16:creationId xmlns:a16="http://schemas.microsoft.com/office/drawing/2014/main" id="{1B535F43-EF27-6E48-8A9D-1C9FC27DEF90}"/>
              </a:ext>
            </a:extLst>
          </p:cNvPr>
          <p:cNvPicPr>
            <a:picLocks noChangeAspect="1"/>
          </p:cNvPicPr>
          <p:nvPr/>
        </p:nvPicPr>
        <p:blipFill>
          <a:blip r:embed="rId3"/>
          <a:stretch>
            <a:fillRect/>
          </a:stretch>
        </p:blipFill>
        <p:spPr>
          <a:xfrm>
            <a:off x="11420341" y="126686"/>
            <a:ext cx="566348" cy="566348"/>
          </a:xfrm>
          <a:prstGeom prst="rect">
            <a:avLst/>
          </a:prstGeom>
        </p:spPr>
      </p:pic>
      <p:pic>
        <p:nvPicPr>
          <p:cNvPr id="6" name="Picture 5" descr="A close up of a map&#10;&#10;Description automatically generated">
            <a:extLst>
              <a:ext uri="{FF2B5EF4-FFF2-40B4-BE49-F238E27FC236}">
                <a16:creationId xmlns:a16="http://schemas.microsoft.com/office/drawing/2014/main" id="{32213D49-0B65-3D48-A6F5-2432CDCB869C}"/>
              </a:ext>
            </a:extLst>
          </p:cNvPr>
          <p:cNvPicPr>
            <a:picLocks noChangeAspect="1"/>
          </p:cNvPicPr>
          <p:nvPr/>
        </p:nvPicPr>
        <p:blipFill>
          <a:blip r:embed="rId4"/>
          <a:stretch>
            <a:fillRect/>
          </a:stretch>
        </p:blipFill>
        <p:spPr>
          <a:xfrm>
            <a:off x="6217115" y="1593614"/>
            <a:ext cx="5486400" cy="2930302"/>
          </a:xfrm>
          <a:prstGeom prst="rect">
            <a:avLst/>
          </a:prstGeom>
        </p:spPr>
      </p:pic>
      <p:sp>
        <p:nvSpPr>
          <p:cNvPr id="2" name="Rectangle 1">
            <a:extLst>
              <a:ext uri="{FF2B5EF4-FFF2-40B4-BE49-F238E27FC236}">
                <a16:creationId xmlns:a16="http://schemas.microsoft.com/office/drawing/2014/main" id="{B952EAA5-BF14-8548-BA8E-85959BAAF12C}"/>
              </a:ext>
            </a:extLst>
          </p:cNvPr>
          <p:cNvSpPr/>
          <p:nvPr/>
        </p:nvSpPr>
        <p:spPr>
          <a:xfrm>
            <a:off x="6310184" y="4523916"/>
            <a:ext cx="5486400" cy="1477328"/>
          </a:xfrm>
          <a:prstGeom prst="rect">
            <a:avLst/>
          </a:prstGeom>
        </p:spPr>
        <p:txBody>
          <a:bodyPr wrap="square">
            <a:spAutoFit/>
          </a:bodyPr>
          <a:lstStyle/>
          <a:p>
            <a:r>
              <a:rPr lang="en-US"/>
              <a:t>Calculate an overall measure of health status, the number of active chronic conditions [or “comorbidity score,” a metric used extensively in medical research to provide a comprehensive view of a patient’s health] by race, conditional on algorithmic risk score. </a:t>
            </a:r>
          </a:p>
        </p:txBody>
      </p:sp>
      <p:sp>
        <p:nvSpPr>
          <p:cNvPr id="3" name="Rectangle 2">
            <a:extLst>
              <a:ext uri="{FF2B5EF4-FFF2-40B4-BE49-F238E27FC236}">
                <a16:creationId xmlns:a16="http://schemas.microsoft.com/office/drawing/2014/main" id="{16C90EEE-B39C-0F43-8897-416DDA0D3BB9}"/>
              </a:ext>
            </a:extLst>
          </p:cNvPr>
          <p:cNvSpPr/>
          <p:nvPr/>
        </p:nvSpPr>
        <p:spPr>
          <a:xfrm>
            <a:off x="9122805" y="6076198"/>
            <a:ext cx="2372060" cy="369332"/>
          </a:xfrm>
          <a:prstGeom prst="rect">
            <a:avLst/>
          </a:prstGeom>
        </p:spPr>
        <p:txBody>
          <a:bodyPr wrap="none">
            <a:spAutoFit/>
          </a:bodyPr>
          <a:lstStyle/>
          <a:p>
            <a:r>
              <a:rPr lang="en-US"/>
              <a:t>[Obermeyer et al 2019]</a:t>
            </a:r>
          </a:p>
        </p:txBody>
      </p:sp>
    </p:spTree>
    <p:extLst>
      <p:ext uri="{BB962C8B-B14F-4D97-AF65-F5344CB8AC3E}">
        <p14:creationId xmlns:p14="http://schemas.microsoft.com/office/powerpoint/2010/main" val="38604722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01B48-E65F-42D9-A6D7-32CD8AD6B857}"/>
              </a:ext>
            </a:extLst>
          </p:cNvPr>
          <p:cNvSpPr>
            <a:spLocks noGrp="1"/>
          </p:cNvSpPr>
          <p:nvPr>
            <p:ph type="title"/>
          </p:nvPr>
        </p:nvSpPr>
        <p:spPr/>
        <p:txBody>
          <a:bodyPr/>
          <a:lstStyle/>
          <a:p>
            <a:r>
              <a:rPr lang="en-US"/>
              <a:t>Stakeholder Trade-off</a:t>
            </a:r>
          </a:p>
        </p:txBody>
      </p:sp>
      <p:pic>
        <p:nvPicPr>
          <p:cNvPr id="4" name="Picture 3">
            <a:extLst>
              <a:ext uri="{FF2B5EF4-FFF2-40B4-BE49-F238E27FC236}">
                <a16:creationId xmlns:a16="http://schemas.microsoft.com/office/drawing/2014/main" id="{FAD13C06-A306-4C45-89F1-3F92658EBD5B}"/>
              </a:ext>
            </a:extLst>
          </p:cNvPr>
          <p:cNvPicPr>
            <a:picLocks noChangeAspect="1"/>
          </p:cNvPicPr>
          <p:nvPr/>
        </p:nvPicPr>
        <p:blipFill>
          <a:blip r:embed="rId2"/>
          <a:stretch>
            <a:fillRect/>
          </a:stretch>
        </p:blipFill>
        <p:spPr>
          <a:xfrm>
            <a:off x="11420341" y="126686"/>
            <a:ext cx="566348" cy="566348"/>
          </a:xfrm>
          <a:prstGeom prst="rect">
            <a:avLst/>
          </a:prstGeom>
        </p:spPr>
      </p:pic>
      <p:sp>
        <p:nvSpPr>
          <p:cNvPr id="6" name="TextBox 5">
            <a:extLst>
              <a:ext uri="{FF2B5EF4-FFF2-40B4-BE49-F238E27FC236}">
                <a16:creationId xmlns:a16="http://schemas.microsoft.com/office/drawing/2014/main" id="{1D8743D5-E849-4953-9398-FAC147D592E6}"/>
              </a:ext>
            </a:extLst>
          </p:cNvPr>
          <p:cNvSpPr txBox="1"/>
          <p:nvPr/>
        </p:nvSpPr>
        <p:spPr>
          <a:xfrm>
            <a:off x="566268" y="1543294"/>
            <a:ext cx="10993386" cy="3970318"/>
          </a:xfrm>
          <a:prstGeom prst="rect">
            <a:avLst/>
          </a:prstGeom>
          <a:noFill/>
        </p:spPr>
        <p:txBody>
          <a:bodyPr wrap="square">
            <a:spAutoFit/>
          </a:bodyPr>
          <a:lstStyle/>
          <a:p>
            <a:pPr marL="457200" indent="-457200">
              <a:buFont typeface="Arial" panose="020B0604020202020204" pitchFamily="34" charset="0"/>
              <a:buChar char="•"/>
            </a:pPr>
            <a:r>
              <a:rPr lang="en-US" sz="2800"/>
              <a:t>Fairness may also require trade-off </a:t>
            </a:r>
            <a:r>
              <a:rPr lang="en-US" sz="2800" i="1"/>
              <a:t>between</a:t>
            </a:r>
            <a:r>
              <a:rPr lang="en-US" sz="2800"/>
              <a:t> different stakeholders</a:t>
            </a:r>
          </a:p>
          <a:p>
            <a:pPr marL="457200" indent="-457200">
              <a:buFont typeface="Arial" panose="020B0604020202020204" pitchFamily="34" charset="0"/>
              <a:buChar char="•"/>
            </a:pPr>
            <a:r>
              <a:rPr lang="en-US" sz="2800"/>
              <a:t>Optimizing for one sub-population may de-optimize for another population</a:t>
            </a:r>
          </a:p>
          <a:p>
            <a:pPr marL="457200" indent="-457200">
              <a:buFont typeface="Arial" panose="020B0604020202020204" pitchFamily="34" charset="0"/>
              <a:buChar char="•"/>
            </a:pPr>
            <a:r>
              <a:rPr lang="en-US" sz="2800"/>
              <a:t>Even within the majority population there may be sub-groups which are not explicitly defined but which are vulnerable nonetheless</a:t>
            </a:r>
          </a:p>
          <a:p>
            <a:r>
              <a:rPr lang="en-US" sz="2800"/>
              <a:t>Example: No Show Prediction</a:t>
            </a:r>
          </a:p>
          <a:p>
            <a:pPr marL="457200" indent="-457200">
              <a:buFont typeface="Arial" panose="020B0604020202020204" pitchFamily="34" charset="0"/>
              <a:buChar char="•"/>
            </a:pPr>
            <a:r>
              <a:rPr lang="en-US" sz="2800"/>
              <a:t>What a clinician wants to optimize for may be different from what staff planner may want to optimize for which may be different from what a patient from a marginalized group is optimizing for 	</a:t>
            </a:r>
          </a:p>
        </p:txBody>
      </p:sp>
    </p:spTree>
    <p:extLst>
      <p:ext uri="{BB962C8B-B14F-4D97-AF65-F5344CB8AC3E}">
        <p14:creationId xmlns:p14="http://schemas.microsoft.com/office/powerpoint/2010/main" val="12728108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Ethics Gone Wrong: Exploration &amp; Exploitation in Medicine</a:t>
            </a:r>
          </a:p>
        </p:txBody>
      </p:sp>
      <p:pic>
        <p:nvPicPr>
          <p:cNvPr id="8" name="Picture 7">
            <a:extLst>
              <a:ext uri="{FF2B5EF4-FFF2-40B4-BE49-F238E27FC236}">
                <a16:creationId xmlns:a16="http://schemas.microsoft.com/office/drawing/2014/main" id="{D8A31F64-B16A-4BFC-93E1-16AE89C6C6A0}"/>
              </a:ext>
            </a:extLst>
          </p:cNvPr>
          <p:cNvPicPr>
            <a:picLocks noChangeAspect="1"/>
          </p:cNvPicPr>
          <p:nvPr/>
        </p:nvPicPr>
        <p:blipFill>
          <a:blip r:embed="rId3"/>
          <a:stretch>
            <a:fillRect/>
          </a:stretch>
        </p:blipFill>
        <p:spPr>
          <a:xfrm>
            <a:off x="11420341" y="126686"/>
            <a:ext cx="566348" cy="566348"/>
          </a:xfrm>
          <a:prstGeom prst="rect">
            <a:avLst/>
          </a:prstGeom>
        </p:spPr>
      </p:pic>
      <p:pic>
        <p:nvPicPr>
          <p:cNvPr id="5" name="Picture 10" descr="A screenshot of a cell phone&#10;&#10;Description automatically generated">
            <a:extLst>
              <a:ext uri="{FF2B5EF4-FFF2-40B4-BE49-F238E27FC236}">
                <a16:creationId xmlns:a16="http://schemas.microsoft.com/office/drawing/2014/main" id="{AE129727-1C56-4D9A-A2E1-E4C396118F35}"/>
              </a:ext>
            </a:extLst>
          </p:cNvPr>
          <p:cNvPicPr>
            <a:picLocks noChangeAspect="1"/>
          </p:cNvPicPr>
          <p:nvPr/>
        </p:nvPicPr>
        <p:blipFill>
          <a:blip r:embed="rId4"/>
          <a:stretch>
            <a:fillRect/>
          </a:stretch>
        </p:blipFill>
        <p:spPr>
          <a:xfrm>
            <a:off x="7664915" y="1651011"/>
            <a:ext cx="3657600" cy="2971799"/>
          </a:xfrm>
          <a:prstGeom prst="rect">
            <a:avLst/>
          </a:prstGeom>
        </p:spPr>
      </p:pic>
      <p:pic>
        <p:nvPicPr>
          <p:cNvPr id="6" name="Picture 5" descr="A close up of a newspaper&#10;&#10;Description automatically generated">
            <a:extLst>
              <a:ext uri="{FF2B5EF4-FFF2-40B4-BE49-F238E27FC236}">
                <a16:creationId xmlns:a16="http://schemas.microsoft.com/office/drawing/2014/main" id="{7D52E869-260D-4C6C-A69B-5AED24CD9CF6}"/>
              </a:ext>
            </a:extLst>
          </p:cNvPr>
          <p:cNvPicPr>
            <a:picLocks noChangeAspect="1"/>
          </p:cNvPicPr>
          <p:nvPr/>
        </p:nvPicPr>
        <p:blipFill>
          <a:blip r:embed="rId5"/>
          <a:stretch>
            <a:fillRect/>
          </a:stretch>
        </p:blipFill>
        <p:spPr>
          <a:xfrm>
            <a:off x="628391" y="1651013"/>
            <a:ext cx="3200400" cy="4179724"/>
          </a:xfrm>
          <a:prstGeom prst="rect">
            <a:avLst/>
          </a:prstGeom>
        </p:spPr>
      </p:pic>
      <p:pic>
        <p:nvPicPr>
          <p:cNvPr id="9" name="Picture 8" descr="Text, letter&#10;&#10;Description automatically generated">
            <a:extLst>
              <a:ext uri="{FF2B5EF4-FFF2-40B4-BE49-F238E27FC236}">
                <a16:creationId xmlns:a16="http://schemas.microsoft.com/office/drawing/2014/main" id="{CB72E0A0-39DA-440C-87F5-54DF119CCC93}"/>
              </a:ext>
            </a:extLst>
          </p:cNvPr>
          <p:cNvPicPr>
            <a:picLocks noChangeAspect="1"/>
          </p:cNvPicPr>
          <p:nvPr/>
        </p:nvPicPr>
        <p:blipFill rotWithShape="1">
          <a:blip r:embed="rId6"/>
          <a:srcRect l="3327" r="3189" b="34479"/>
          <a:stretch/>
        </p:blipFill>
        <p:spPr>
          <a:xfrm>
            <a:off x="4079977" y="1651011"/>
            <a:ext cx="3333751" cy="2971799"/>
          </a:xfrm>
          <a:prstGeom prst="rect">
            <a:avLst/>
          </a:prstGeom>
        </p:spPr>
      </p:pic>
      <p:pic>
        <p:nvPicPr>
          <p:cNvPr id="10" name="Picture 9" descr="A close up of a logo&#10;&#10;Description automatically generated">
            <a:extLst>
              <a:ext uri="{FF2B5EF4-FFF2-40B4-BE49-F238E27FC236}">
                <a16:creationId xmlns:a16="http://schemas.microsoft.com/office/drawing/2014/main" id="{6381B85D-AE9E-4703-8FA0-9706E756F704}"/>
              </a:ext>
            </a:extLst>
          </p:cNvPr>
          <p:cNvPicPr>
            <a:picLocks noChangeAspect="1"/>
          </p:cNvPicPr>
          <p:nvPr/>
        </p:nvPicPr>
        <p:blipFill>
          <a:blip r:embed="rId7"/>
          <a:stretch>
            <a:fillRect/>
          </a:stretch>
        </p:blipFill>
        <p:spPr>
          <a:xfrm>
            <a:off x="4146086" y="4856820"/>
            <a:ext cx="6894236" cy="1551201"/>
          </a:xfrm>
          <a:prstGeom prst="rect">
            <a:avLst/>
          </a:prstGeom>
          <a:ln>
            <a:solidFill>
              <a:schemeClr val="tx1"/>
            </a:solidFill>
          </a:ln>
        </p:spPr>
      </p:pic>
    </p:spTree>
    <p:extLst>
      <p:ext uri="{BB962C8B-B14F-4D97-AF65-F5344CB8AC3E}">
        <p14:creationId xmlns:p14="http://schemas.microsoft.com/office/powerpoint/2010/main" val="33281370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The Problem of Non-Stationarity</a:t>
            </a:r>
          </a:p>
        </p:txBody>
      </p:sp>
      <p:sp>
        <p:nvSpPr>
          <p:cNvPr id="9" name="Content Placeholder 2">
            <a:extLst>
              <a:ext uri="{FF2B5EF4-FFF2-40B4-BE49-F238E27FC236}">
                <a16:creationId xmlns:a16="http://schemas.microsoft.com/office/drawing/2014/main" id="{E1FCD2E7-EBF5-48F5-8833-FB90583C5D2A}"/>
              </a:ext>
            </a:extLst>
          </p:cNvPr>
          <p:cNvSpPr txBox="1">
            <a:spLocks/>
          </p:cNvSpPr>
          <p:nvPr/>
        </p:nvSpPr>
        <p:spPr>
          <a:xfrm>
            <a:off x="409574" y="1417003"/>
            <a:ext cx="6384417" cy="486492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Real world data is characterized by non-stationarity. [Jung et al 2015]</a:t>
            </a:r>
          </a:p>
          <a:p>
            <a:r>
              <a:rPr lang="en-US"/>
              <a:t>Extended versions of ML algorithms can deal with concept drift while being fair</a:t>
            </a:r>
          </a:p>
          <a:p>
            <a:r>
              <a:rPr lang="en-US" sz="2800"/>
              <a:t>Use older data to predict most recent data</a:t>
            </a:r>
          </a:p>
          <a:p>
            <a:pPr marL="800100" lvl="1" indent="-342900"/>
            <a:r>
              <a:rPr lang="en-US"/>
              <a:t>Split by time (non-stationary)</a:t>
            </a:r>
          </a:p>
          <a:p>
            <a:pPr marL="800100" lvl="1" indent="-342900"/>
            <a:r>
              <a:rPr lang="en-US"/>
              <a:t>Split randomly (stationary)</a:t>
            </a:r>
          </a:p>
          <a:p>
            <a:r>
              <a:rPr lang="en-US" sz="2800"/>
              <a:t>Use of one set of patients to predict another set of patients</a:t>
            </a:r>
          </a:p>
          <a:p>
            <a:pPr marL="800100" lvl="1" indent="-342900"/>
            <a:r>
              <a:rPr lang="en-US"/>
              <a:t>Split by patient (non-stationary)</a:t>
            </a:r>
          </a:p>
          <a:p>
            <a:pPr marL="342900" indent="-342900"/>
            <a:r>
              <a:rPr lang="en-US"/>
              <a:t>If one is interested in “using the model on future data, then it appears that a substantially simpler model is best” [Jung and Shah 2015]</a:t>
            </a:r>
          </a:p>
          <a:p>
            <a:endParaRPr lang="en-US"/>
          </a:p>
        </p:txBody>
      </p:sp>
      <p:pic>
        <p:nvPicPr>
          <p:cNvPr id="11" name="Picture 10">
            <a:extLst>
              <a:ext uri="{FF2B5EF4-FFF2-40B4-BE49-F238E27FC236}">
                <a16:creationId xmlns:a16="http://schemas.microsoft.com/office/drawing/2014/main" id="{33054878-77F5-49D8-A924-92C7D6FC5D33}"/>
              </a:ext>
            </a:extLst>
          </p:cNvPr>
          <p:cNvPicPr>
            <a:picLocks noChangeAspect="1"/>
          </p:cNvPicPr>
          <p:nvPr/>
        </p:nvPicPr>
        <p:blipFill>
          <a:blip r:embed="rId3"/>
          <a:stretch>
            <a:fillRect/>
          </a:stretch>
        </p:blipFill>
        <p:spPr>
          <a:xfrm>
            <a:off x="11420341" y="126686"/>
            <a:ext cx="566348" cy="566348"/>
          </a:xfrm>
          <a:prstGeom prst="rect">
            <a:avLst/>
          </a:prstGeom>
        </p:spPr>
      </p:pic>
      <p:pic>
        <p:nvPicPr>
          <p:cNvPr id="13" name="Picture 12" descr="Diagram&#10;&#10;Description automatically generated">
            <a:extLst>
              <a:ext uri="{FF2B5EF4-FFF2-40B4-BE49-F238E27FC236}">
                <a16:creationId xmlns:a16="http://schemas.microsoft.com/office/drawing/2014/main" id="{1CE939C4-ED62-4C00-A915-EFBC2863929A}"/>
              </a:ext>
            </a:extLst>
          </p:cNvPr>
          <p:cNvPicPr>
            <a:picLocks noChangeAspect="1"/>
          </p:cNvPicPr>
          <p:nvPr/>
        </p:nvPicPr>
        <p:blipFill>
          <a:blip r:embed="rId4"/>
          <a:stretch>
            <a:fillRect/>
          </a:stretch>
        </p:blipFill>
        <p:spPr>
          <a:xfrm>
            <a:off x="6922194" y="1508445"/>
            <a:ext cx="4572000" cy="3416971"/>
          </a:xfrm>
          <a:prstGeom prst="rect">
            <a:avLst/>
          </a:prstGeom>
        </p:spPr>
      </p:pic>
    </p:spTree>
    <p:extLst>
      <p:ext uri="{BB962C8B-B14F-4D97-AF65-F5344CB8AC3E}">
        <p14:creationId xmlns:p14="http://schemas.microsoft.com/office/powerpoint/2010/main" val="38819380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Fairness and Non-Stationarity</a:t>
            </a:r>
          </a:p>
        </p:txBody>
      </p:sp>
      <p:pic>
        <p:nvPicPr>
          <p:cNvPr id="4" name="Picture 3">
            <a:extLst>
              <a:ext uri="{FF2B5EF4-FFF2-40B4-BE49-F238E27FC236}">
                <a16:creationId xmlns:a16="http://schemas.microsoft.com/office/drawing/2014/main" id="{546301D5-6DA0-445B-9B04-CDD199A1ADB3}"/>
              </a:ext>
            </a:extLst>
          </p:cNvPr>
          <p:cNvPicPr>
            <a:picLocks noChangeAspect="1"/>
          </p:cNvPicPr>
          <p:nvPr/>
        </p:nvPicPr>
        <p:blipFill>
          <a:blip r:embed="rId3"/>
          <a:stretch>
            <a:fillRect/>
          </a:stretch>
        </p:blipFill>
        <p:spPr>
          <a:xfrm>
            <a:off x="11420341" y="126686"/>
            <a:ext cx="566348" cy="566348"/>
          </a:xfrm>
          <a:prstGeom prst="rect">
            <a:avLst/>
          </a:prstGeom>
        </p:spPr>
      </p:pic>
      <p:sp>
        <p:nvSpPr>
          <p:cNvPr id="5" name="Content Placeholder 2">
            <a:extLst>
              <a:ext uri="{FF2B5EF4-FFF2-40B4-BE49-F238E27FC236}">
                <a16:creationId xmlns:a16="http://schemas.microsoft.com/office/drawing/2014/main" id="{1D8686A2-F40C-48F6-A112-01D2969FC2E6}"/>
              </a:ext>
            </a:extLst>
          </p:cNvPr>
          <p:cNvSpPr txBox="1">
            <a:spLocks/>
          </p:cNvSpPr>
          <p:nvPr/>
        </p:nvSpPr>
        <p:spPr>
          <a:xfrm>
            <a:off x="409574" y="1417003"/>
            <a:ext cx="10590657" cy="48123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Fairness Gain: The fairness gain of an attribute A relative to instances </a:t>
            </a:r>
            <a:r>
              <a:rPr lang="en-US" i="1"/>
              <a:t>D</a:t>
            </a:r>
            <a:r>
              <a:rPr lang="en-US"/>
              <a:t> can be defined as the discrimination reduction in D due to splitting on </a:t>
            </a:r>
            <a:r>
              <a:rPr lang="en-US" i="1"/>
              <a:t>A</a:t>
            </a:r>
            <a:r>
              <a:rPr lang="en-US"/>
              <a:t> where </a:t>
            </a:r>
            <a:r>
              <a:rPr lang="en-US" i="1" err="1"/>
              <a:t>D</a:t>
            </a:r>
            <a:r>
              <a:rPr lang="en-US" i="1" baseline="-25000" err="1"/>
              <a:t>v</a:t>
            </a:r>
            <a:r>
              <a:rPr lang="en-US" i="1"/>
              <a:t> v ∈ </a:t>
            </a:r>
            <a:r>
              <a:rPr lang="en-US" i="1" err="1"/>
              <a:t>dom</a:t>
            </a:r>
            <a:r>
              <a:rPr lang="en-US" i="1"/>
              <a:t>(A) </a:t>
            </a:r>
            <a:r>
              <a:rPr lang="en-US"/>
              <a:t>are the partitions induced by </a:t>
            </a:r>
            <a:r>
              <a:rPr lang="en-US" i="1"/>
              <a:t>A</a:t>
            </a:r>
            <a:endParaRPr lang="en-US"/>
          </a:p>
          <a:p>
            <a:endParaRPr lang="en-US"/>
          </a:p>
          <a:p>
            <a:endParaRPr lang="en-US"/>
          </a:p>
        </p:txBody>
      </p:sp>
      <p:pic>
        <p:nvPicPr>
          <p:cNvPr id="3" name="Picture 2">
            <a:extLst>
              <a:ext uri="{FF2B5EF4-FFF2-40B4-BE49-F238E27FC236}">
                <a16:creationId xmlns:a16="http://schemas.microsoft.com/office/drawing/2014/main" id="{3CE64646-D45C-43FB-A1DB-7AD624E0E324}"/>
              </a:ext>
            </a:extLst>
          </p:cNvPr>
          <p:cNvPicPr>
            <a:picLocks noChangeAspect="1"/>
          </p:cNvPicPr>
          <p:nvPr/>
        </p:nvPicPr>
        <p:blipFill>
          <a:blip r:embed="rId4"/>
          <a:stretch>
            <a:fillRect/>
          </a:stretch>
        </p:blipFill>
        <p:spPr>
          <a:xfrm>
            <a:off x="2087881" y="2835350"/>
            <a:ext cx="5153025" cy="819150"/>
          </a:xfrm>
          <a:prstGeom prst="rect">
            <a:avLst/>
          </a:prstGeom>
        </p:spPr>
      </p:pic>
      <p:sp>
        <p:nvSpPr>
          <p:cNvPr id="7" name="TextBox 6">
            <a:extLst>
              <a:ext uri="{FF2B5EF4-FFF2-40B4-BE49-F238E27FC236}">
                <a16:creationId xmlns:a16="http://schemas.microsoft.com/office/drawing/2014/main" id="{84B702AA-1B35-43FD-A490-664147A41022}"/>
              </a:ext>
            </a:extLst>
          </p:cNvPr>
          <p:cNvSpPr txBox="1"/>
          <p:nvPr/>
        </p:nvSpPr>
        <p:spPr>
          <a:xfrm>
            <a:off x="2362978" y="3497687"/>
            <a:ext cx="6097554" cy="369332"/>
          </a:xfrm>
          <a:prstGeom prst="rect">
            <a:avLst/>
          </a:prstGeom>
          <a:noFill/>
        </p:spPr>
        <p:txBody>
          <a:bodyPr wrap="square">
            <a:spAutoFit/>
          </a:bodyPr>
          <a:lstStyle/>
          <a:p>
            <a:endParaRPr lang="en-US"/>
          </a:p>
        </p:txBody>
      </p:sp>
      <p:pic>
        <p:nvPicPr>
          <p:cNvPr id="8" name="Picture 7">
            <a:extLst>
              <a:ext uri="{FF2B5EF4-FFF2-40B4-BE49-F238E27FC236}">
                <a16:creationId xmlns:a16="http://schemas.microsoft.com/office/drawing/2014/main" id="{049D1C25-8C06-4E92-88F3-8E5F928D42E0}"/>
              </a:ext>
            </a:extLst>
          </p:cNvPr>
          <p:cNvPicPr>
            <a:picLocks noChangeAspect="1"/>
          </p:cNvPicPr>
          <p:nvPr/>
        </p:nvPicPr>
        <p:blipFill>
          <a:blip r:embed="rId5"/>
          <a:stretch>
            <a:fillRect/>
          </a:stretch>
        </p:blipFill>
        <p:spPr>
          <a:xfrm>
            <a:off x="2087881" y="3703932"/>
            <a:ext cx="5486400" cy="566337"/>
          </a:xfrm>
          <a:prstGeom prst="rect">
            <a:avLst/>
          </a:prstGeom>
        </p:spPr>
      </p:pic>
      <p:sp>
        <p:nvSpPr>
          <p:cNvPr id="10" name="TextBox 9">
            <a:extLst>
              <a:ext uri="{FF2B5EF4-FFF2-40B4-BE49-F238E27FC236}">
                <a16:creationId xmlns:a16="http://schemas.microsoft.com/office/drawing/2014/main" id="{D4E64D37-3F53-47B3-9188-5952A5CF693B}"/>
              </a:ext>
            </a:extLst>
          </p:cNvPr>
          <p:cNvSpPr txBox="1"/>
          <p:nvPr/>
        </p:nvSpPr>
        <p:spPr>
          <a:xfrm>
            <a:off x="8350757" y="3987100"/>
            <a:ext cx="2055114" cy="369332"/>
          </a:xfrm>
          <a:prstGeom prst="rect">
            <a:avLst/>
          </a:prstGeom>
          <a:noFill/>
        </p:spPr>
        <p:txBody>
          <a:bodyPr wrap="square">
            <a:spAutoFit/>
          </a:bodyPr>
          <a:lstStyle/>
          <a:p>
            <a:r>
              <a:rPr lang="en-US"/>
              <a:t>[Zhang et al 2020]</a:t>
            </a:r>
          </a:p>
        </p:txBody>
      </p:sp>
    </p:spTree>
    <p:extLst>
      <p:ext uri="{BB962C8B-B14F-4D97-AF65-F5344CB8AC3E}">
        <p14:creationId xmlns:p14="http://schemas.microsoft.com/office/powerpoint/2010/main" val="215959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03A66-7191-4211-80AA-C8D7328326E2}"/>
              </a:ext>
            </a:extLst>
          </p:cNvPr>
          <p:cNvSpPr>
            <a:spLocks noGrp="1"/>
          </p:cNvSpPr>
          <p:nvPr>
            <p:ph type="title"/>
          </p:nvPr>
        </p:nvSpPr>
        <p:spPr/>
        <p:txBody>
          <a:bodyPr/>
          <a:lstStyle/>
          <a:p>
            <a:r>
              <a:rPr lang="en-US"/>
              <a:t>Bias &amp; Discrimination in Healthcare: History</a:t>
            </a:r>
          </a:p>
        </p:txBody>
      </p:sp>
      <p:sp>
        <p:nvSpPr>
          <p:cNvPr id="5" name="Content Placeholder 2">
            <a:extLst>
              <a:ext uri="{FF2B5EF4-FFF2-40B4-BE49-F238E27FC236}">
                <a16:creationId xmlns:a16="http://schemas.microsoft.com/office/drawing/2014/main" id="{B275E9DC-8B1F-4483-956B-67891D026902}"/>
              </a:ext>
            </a:extLst>
          </p:cNvPr>
          <p:cNvSpPr txBox="1">
            <a:spLocks/>
          </p:cNvSpPr>
          <p:nvPr/>
        </p:nvSpPr>
        <p:spPr>
          <a:xfrm>
            <a:off x="746234" y="1181866"/>
            <a:ext cx="10515600"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For most of the 15 leading causes of death in the US including heart disease, cancer, stroke, diabetes, kidney disease, hypertension, liver cirrhosis and homicide, Blacks have higher death rates than whites (Kung et al. 2008).</a:t>
            </a:r>
            <a:endParaRPr lang="en-US" sz="2400" dirty="0">
              <a:cs typeface="Calibri"/>
            </a:endParaRPr>
          </a:p>
          <a:p>
            <a:pPr marL="0" indent="0">
              <a:buNone/>
            </a:pPr>
            <a:endParaRPr lang="en-US" sz="2400" dirty="0">
              <a:cs typeface="Calibri"/>
            </a:endParaRPr>
          </a:p>
          <a:p>
            <a:r>
              <a:rPr lang="en-US" sz="2400" dirty="0"/>
              <a:t>These elevated death rates exist across the life-course with Blacks and American Indians having higher age-specific mortality rates than whites from birth through the retirement years (Williams 2005).</a:t>
            </a:r>
            <a:endParaRPr lang="en-US" sz="2400" dirty="0">
              <a:cs typeface="Calibri"/>
            </a:endParaRPr>
          </a:p>
          <a:p>
            <a:endParaRPr lang="en-US" sz="2400" dirty="0"/>
          </a:p>
          <a:p>
            <a:r>
              <a:rPr lang="en-US" sz="2400" dirty="0"/>
              <a:t>Experiencing racist treatment affects health. Experience of interpersonal racism has been observed as a mechanism that partially explains differences between Aboriginal and non‐Aboriginal peoples' health (Larson et al 2007).</a:t>
            </a:r>
            <a:endParaRPr lang="en-US" sz="2400" dirty="0">
              <a:cs typeface="Calibri"/>
            </a:endParaRPr>
          </a:p>
          <a:p>
            <a:endParaRPr lang="en-US" sz="2400" dirty="0"/>
          </a:p>
          <a:p>
            <a:r>
              <a:rPr lang="en-US" sz="2400" dirty="0"/>
              <a:t>There is a long history of unfair diagnoses of psychological conditions in minorities and women (Gard et al 1997).</a:t>
            </a:r>
            <a:endParaRPr lang="en-US" sz="2400" dirty="0">
              <a:cs typeface="Calibri"/>
            </a:endParaRPr>
          </a:p>
        </p:txBody>
      </p:sp>
    </p:spTree>
    <p:extLst>
      <p:ext uri="{BB962C8B-B14F-4D97-AF65-F5344CB8AC3E}">
        <p14:creationId xmlns:p14="http://schemas.microsoft.com/office/powerpoint/2010/main" val="12569494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err="1"/>
              <a:t>Underspecification</a:t>
            </a:r>
            <a:r>
              <a:rPr lang="en-US"/>
              <a:t> and Fairness</a:t>
            </a:r>
          </a:p>
        </p:txBody>
      </p:sp>
      <p:sp>
        <p:nvSpPr>
          <p:cNvPr id="5" name="Content Placeholder 2">
            <a:extLst>
              <a:ext uri="{FF2B5EF4-FFF2-40B4-BE49-F238E27FC236}">
                <a16:creationId xmlns:a16="http://schemas.microsoft.com/office/drawing/2014/main" id="{E6A7A27B-3562-422D-BCF9-98FAFE9B4FF7}"/>
              </a:ext>
            </a:extLst>
          </p:cNvPr>
          <p:cNvSpPr txBox="1">
            <a:spLocks/>
          </p:cNvSpPr>
          <p:nvPr/>
        </p:nvSpPr>
        <p:spPr>
          <a:xfrm>
            <a:off x="409574" y="1417003"/>
            <a:ext cx="10590657" cy="26429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Multiple ML models can roughly have the same performance in train-test but can vary wildly in performance when deployed</a:t>
            </a:r>
          </a:p>
          <a:p>
            <a:r>
              <a:rPr lang="en-US"/>
              <a:t>“An ML pipeline is underspecified if there are many predictors </a:t>
            </a:r>
            <a:r>
              <a:rPr lang="en-US" i="1"/>
              <a:t>f</a:t>
            </a:r>
            <a:r>
              <a:rPr lang="en-US"/>
              <a:t> that a pipeline could return with similar predictive risk”</a:t>
            </a:r>
          </a:p>
          <a:p>
            <a:endParaRPr lang="en-US"/>
          </a:p>
        </p:txBody>
      </p:sp>
      <p:pic>
        <p:nvPicPr>
          <p:cNvPr id="6" name="Picture 5">
            <a:extLst>
              <a:ext uri="{FF2B5EF4-FFF2-40B4-BE49-F238E27FC236}">
                <a16:creationId xmlns:a16="http://schemas.microsoft.com/office/drawing/2014/main" id="{26BD4D1C-CDF5-4057-94AF-41842C48DBDC}"/>
              </a:ext>
            </a:extLst>
          </p:cNvPr>
          <p:cNvPicPr>
            <a:picLocks noChangeAspect="1"/>
          </p:cNvPicPr>
          <p:nvPr/>
        </p:nvPicPr>
        <p:blipFill>
          <a:blip r:embed="rId3"/>
          <a:stretch>
            <a:fillRect/>
          </a:stretch>
        </p:blipFill>
        <p:spPr>
          <a:xfrm>
            <a:off x="1893951" y="3255264"/>
            <a:ext cx="8020050" cy="2990850"/>
          </a:xfrm>
          <a:prstGeom prst="rect">
            <a:avLst/>
          </a:prstGeom>
        </p:spPr>
      </p:pic>
      <p:pic>
        <p:nvPicPr>
          <p:cNvPr id="9" name="Picture 8">
            <a:extLst>
              <a:ext uri="{FF2B5EF4-FFF2-40B4-BE49-F238E27FC236}">
                <a16:creationId xmlns:a16="http://schemas.microsoft.com/office/drawing/2014/main" id="{520061A9-E3FB-492B-B2F1-6D99A8680B0B}"/>
              </a:ext>
            </a:extLst>
          </p:cNvPr>
          <p:cNvPicPr>
            <a:picLocks noChangeAspect="1"/>
          </p:cNvPicPr>
          <p:nvPr/>
        </p:nvPicPr>
        <p:blipFill>
          <a:blip r:embed="rId4"/>
          <a:stretch>
            <a:fillRect/>
          </a:stretch>
        </p:blipFill>
        <p:spPr>
          <a:xfrm>
            <a:off x="11420341" y="126686"/>
            <a:ext cx="566348" cy="566348"/>
          </a:xfrm>
          <a:prstGeom prst="rect">
            <a:avLst/>
          </a:prstGeom>
        </p:spPr>
      </p:pic>
      <p:sp>
        <p:nvSpPr>
          <p:cNvPr id="7" name="TextBox 6">
            <a:extLst>
              <a:ext uri="{FF2B5EF4-FFF2-40B4-BE49-F238E27FC236}">
                <a16:creationId xmlns:a16="http://schemas.microsoft.com/office/drawing/2014/main" id="{6C313C96-6E12-4B73-B757-5F246DEAB09F}"/>
              </a:ext>
            </a:extLst>
          </p:cNvPr>
          <p:cNvSpPr txBox="1"/>
          <p:nvPr/>
        </p:nvSpPr>
        <p:spPr>
          <a:xfrm>
            <a:off x="7161245" y="6374674"/>
            <a:ext cx="2939907" cy="307777"/>
          </a:xfrm>
          <a:prstGeom prst="rect">
            <a:avLst/>
          </a:prstGeom>
          <a:noFill/>
        </p:spPr>
        <p:txBody>
          <a:bodyPr wrap="none" rtlCol="0">
            <a:spAutoFit/>
          </a:bodyPr>
          <a:lstStyle/>
          <a:p>
            <a:r>
              <a:rPr lang="en-US" sz="1400"/>
              <a:t>[</a:t>
            </a:r>
            <a:r>
              <a:rPr lang="en-US" sz="1400" b="0" i="0" err="1">
                <a:solidFill>
                  <a:srgbClr val="222222"/>
                </a:solidFill>
                <a:effectLst/>
              </a:rPr>
              <a:t>D'Amour</a:t>
            </a:r>
            <a:r>
              <a:rPr lang="en-US" sz="1400" b="0" i="0">
                <a:solidFill>
                  <a:srgbClr val="222222"/>
                </a:solidFill>
                <a:effectLst/>
              </a:rPr>
              <a:t> et al 2020; </a:t>
            </a:r>
            <a:r>
              <a:rPr lang="en-US" sz="1400"/>
              <a:t>Marx et al 2020]</a:t>
            </a:r>
          </a:p>
        </p:txBody>
      </p:sp>
    </p:spTree>
    <p:extLst>
      <p:ext uri="{BB962C8B-B14F-4D97-AF65-F5344CB8AC3E}">
        <p14:creationId xmlns:p14="http://schemas.microsoft.com/office/powerpoint/2010/main" val="25586774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err="1"/>
              <a:t>Underspecification</a:t>
            </a:r>
            <a:r>
              <a:rPr lang="en-US"/>
              <a:t> and Fairness</a:t>
            </a:r>
          </a:p>
        </p:txBody>
      </p:sp>
      <p:sp>
        <p:nvSpPr>
          <p:cNvPr id="5" name="Content Placeholder 2">
            <a:extLst>
              <a:ext uri="{FF2B5EF4-FFF2-40B4-BE49-F238E27FC236}">
                <a16:creationId xmlns:a16="http://schemas.microsoft.com/office/drawing/2014/main" id="{E6A7A27B-3562-422D-BCF9-98FAFE9B4FF7}"/>
              </a:ext>
            </a:extLst>
          </p:cNvPr>
          <p:cNvSpPr txBox="1">
            <a:spLocks/>
          </p:cNvSpPr>
          <p:nvPr/>
        </p:nvSpPr>
        <p:spPr>
          <a:xfrm>
            <a:off x="409574" y="1417003"/>
            <a:ext cx="10590657" cy="47826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Stress tests (contrived testing conditions) can be done to determine how well will the models do in different scenarios</a:t>
            </a:r>
            <a:endParaRPr lang="en-US" b="0" i="0" dirty="0">
              <a:solidFill>
                <a:srgbClr val="000000"/>
              </a:solidFill>
              <a:effectLst/>
              <a:latin typeface="Independent"/>
            </a:endParaRPr>
          </a:p>
          <a:p>
            <a:r>
              <a:rPr lang="en-US" b="0" i="0" dirty="0">
                <a:solidFill>
                  <a:srgbClr val="000000"/>
                </a:solidFill>
                <a:effectLst/>
                <a:latin typeface="Independent"/>
              </a:rPr>
              <a:t>Implications for Fairness:  Predictive Multiplicity and </a:t>
            </a:r>
            <a:r>
              <a:rPr lang="en-US" b="0" i="0" dirty="0" err="1">
                <a:solidFill>
                  <a:srgbClr val="000000"/>
                </a:solidFill>
                <a:effectLst/>
                <a:latin typeface="Independent"/>
              </a:rPr>
              <a:t>underspecifiation</a:t>
            </a:r>
            <a:r>
              <a:rPr lang="en-US" b="0" i="0" dirty="0">
                <a:solidFill>
                  <a:srgbClr val="000000"/>
                </a:solidFill>
                <a:effectLst/>
                <a:latin typeface="Independent"/>
              </a:rPr>
              <a:t> can impact fairness and lead to unfair models</a:t>
            </a:r>
          </a:p>
          <a:p>
            <a:endParaRPr lang="en-US" dirty="0"/>
          </a:p>
        </p:txBody>
      </p:sp>
      <p:pic>
        <p:nvPicPr>
          <p:cNvPr id="4" name="Picture 3">
            <a:extLst>
              <a:ext uri="{FF2B5EF4-FFF2-40B4-BE49-F238E27FC236}">
                <a16:creationId xmlns:a16="http://schemas.microsoft.com/office/drawing/2014/main" id="{C6B1388B-8B1F-4DE8-B371-8DD536FB98B0}"/>
              </a:ext>
            </a:extLst>
          </p:cNvPr>
          <p:cNvPicPr>
            <a:picLocks noChangeAspect="1"/>
          </p:cNvPicPr>
          <p:nvPr/>
        </p:nvPicPr>
        <p:blipFill>
          <a:blip r:embed="rId3"/>
          <a:stretch>
            <a:fillRect/>
          </a:stretch>
        </p:blipFill>
        <p:spPr>
          <a:xfrm>
            <a:off x="2138362" y="3180207"/>
            <a:ext cx="7915275" cy="3019425"/>
          </a:xfrm>
          <a:prstGeom prst="rect">
            <a:avLst/>
          </a:prstGeom>
        </p:spPr>
      </p:pic>
      <p:pic>
        <p:nvPicPr>
          <p:cNvPr id="6" name="Picture 5">
            <a:extLst>
              <a:ext uri="{FF2B5EF4-FFF2-40B4-BE49-F238E27FC236}">
                <a16:creationId xmlns:a16="http://schemas.microsoft.com/office/drawing/2014/main" id="{AB8B0831-67AE-4D18-8798-78F962B71184}"/>
              </a:ext>
            </a:extLst>
          </p:cNvPr>
          <p:cNvPicPr>
            <a:picLocks noChangeAspect="1"/>
          </p:cNvPicPr>
          <p:nvPr/>
        </p:nvPicPr>
        <p:blipFill>
          <a:blip r:embed="rId4"/>
          <a:stretch>
            <a:fillRect/>
          </a:stretch>
        </p:blipFill>
        <p:spPr>
          <a:xfrm>
            <a:off x="11420341" y="126686"/>
            <a:ext cx="566348" cy="566348"/>
          </a:xfrm>
          <a:prstGeom prst="rect">
            <a:avLst/>
          </a:prstGeom>
        </p:spPr>
      </p:pic>
      <p:sp>
        <p:nvSpPr>
          <p:cNvPr id="7" name="TextBox 6">
            <a:extLst>
              <a:ext uri="{FF2B5EF4-FFF2-40B4-BE49-F238E27FC236}">
                <a16:creationId xmlns:a16="http://schemas.microsoft.com/office/drawing/2014/main" id="{93147C47-5C93-4444-B377-E0EC87DCDA73}"/>
              </a:ext>
            </a:extLst>
          </p:cNvPr>
          <p:cNvSpPr txBox="1"/>
          <p:nvPr/>
        </p:nvSpPr>
        <p:spPr>
          <a:xfrm>
            <a:off x="7161245" y="6374674"/>
            <a:ext cx="2939907" cy="307777"/>
          </a:xfrm>
          <a:prstGeom prst="rect">
            <a:avLst/>
          </a:prstGeom>
          <a:noFill/>
        </p:spPr>
        <p:txBody>
          <a:bodyPr wrap="none" rtlCol="0">
            <a:spAutoFit/>
          </a:bodyPr>
          <a:lstStyle/>
          <a:p>
            <a:r>
              <a:rPr lang="en-US" sz="1400"/>
              <a:t>[</a:t>
            </a:r>
            <a:r>
              <a:rPr lang="en-US" sz="1400" b="0" i="0" err="1">
                <a:solidFill>
                  <a:srgbClr val="222222"/>
                </a:solidFill>
                <a:effectLst/>
              </a:rPr>
              <a:t>D'Amour</a:t>
            </a:r>
            <a:r>
              <a:rPr lang="en-US" sz="1400" b="0" i="0">
                <a:solidFill>
                  <a:srgbClr val="222222"/>
                </a:solidFill>
                <a:effectLst/>
              </a:rPr>
              <a:t> et al 2020; </a:t>
            </a:r>
            <a:r>
              <a:rPr lang="en-US" sz="1400"/>
              <a:t>Marx et al 2020]</a:t>
            </a:r>
          </a:p>
        </p:txBody>
      </p:sp>
    </p:spTree>
    <p:extLst>
      <p:ext uri="{BB962C8B-B14F-4D97-AF65-F5344CB8AC3E}">
        <p14:creationId xmlns:p14="http://schemas.microsoft.com/office/powerpoint/2010/main" val="42199683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AI Fairness Obfuscating Fair outcomes?</a:t>
            </a:r>
          </a:p>
        </p:txBody>
      </p:sp>
      <p:sp>
        <p:nvSpPr>
          <p:cNvPr id="5" name="Content Placeholder 2">
            <a:extLst>
              <a:ext uri="{FF2B5EF4-FFF2-40B4-BE49-F238E27FC236}">
                <a16:creationId xmlns:a16="http://schemas.microsoft.com/office/drawing/2014/main" id="{B11ABC75-1EE7-4ACA-898A-750B100A25E7}"/>
              </a:ext>
            </a:extLst>
          </p:cNvPr>
          <p:cNvSpPr txBox="1">
            <a:spLocks/>
          </p:cNvSpPr>
          <p:nvPr/>
        </p:nvSpPr>
        <p:spPr>
          <a:xfrm>
            <a:off x="409575" y="1417003"/>
            <a:ext cx="6645740" cy="48123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6" name="Content Placeholder 2">
            <a:extLst>
              <a:ext uri="{FF2B5EF4-FFF2-40B4-BE49-F238E27FC236}">
                <a16:creationId xmlns:a16="http://schemas.microsoft.com/office/drawing/2014/main" id="{D7F4E03F-7791-44C5-AE54-C00ACE000E1C}"/>
              </a:ext>
            </a:extLst>
          </p:cNvPr>
          <p:cNvSpPr txBox="1">
            <a:spLocks/>
          </p:cNvSpPr>
          <p:nvPr/>
        </p:nvSpPr>
        <p:spPr>
          <a:xfrm>
            <a:off x="561974" y="1569403"/>
            <a:ext cx="11124057" cy="481234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Due to complexity of real-world healthcare use cases the predictors may not always map onto real world causal relationships</a:t>
            </a:r>
          </a:p>
          <a:p>
            <a:r>
              <a:rPr lang="en-US"/>
              <a:t>Fairness in predictions is not the same as guaranteeing fair outcomes with respect to a given health condition</a:t>
            </a:r>
          </a:p>
          <a:p>
            <a:r>
              <a:rPr lang="en-US"/>
              <a:t>If a model’s performance is assessed w.r.t true events (and not just train-test) most notions of model performance suffer</a:t>
            </a:r>
          </a:p>
          <a:p>
            <a:r>
              <a:rPr lang="en-US"/>
              <a:t>“These discrepancies would only be evident longer term and not at the point-of-care where decisions must be made concerning the care management of patients.”</a:t>
            </a:r>
          </a:p>
          <a:p>
            <a:r>
              <a:rPr lang="en-US"/>
              <a:t>Fairness as measured by output metrics is insufficient. Real-world downstream effects of decision-making must be carefully considered</a:t>
            </a:r>
          </a:p>
        </p:txBody>
      </p:sp>
      <p:sp>
        <p:nvSpPr>
          <p:cNvPr id="7" name="TextBox 6">
            <a:extLst>
              <a:ext uri="{FF2B5EF4-FFF2-40B4-BE49-F238E27FC236}">
                <a16:creationId xmlns:a16="http://schemas.microsoft.com/office/drawing/2014/main" id="{6A22B6A9-A815-453C-AD23-1672563345AD}"/>
              </a:ext>
            </a:extLst>
          </p:cNvPr>
          <p:cNvSpPr txBox="1"/>
          <p:nvPr/>
        </p:nvSpPr>
        <p:spPr>
          <a:xfrm>
            <a:off x="9127997" y="6044684"/>
            <a:ext cx="2558034" cy="369332"/>
          </a:xfrm>
          <a:prstGeom prst="rect">
            <a:avLst/>
          </a:prstGeom>
          <a:noFill/>
        </p:spPr>
        <p:txBody>
          <a:bodyPr wrap="square">
            <a:spAutoFit/>
          </a:bodyPr>
          <a:lstStyle/>
          <a:p>
            <a:r>
              <a:rPr lang="en-US" sz="1800"/>
              <a:t>[</a:t>
            </a:r>
            <a:r>
              <a:rPr lang="en-US" sz="1800" err="1"/>
              <a:t>McCradden</a:t>
            </a:r>
            <a:r>
              <a:rPr lang="en-US" sz="1800"/>
              <a:t> et al 2020]</a:t>
            </a:r>
            <a:endParaRPr lang="en-US"/>
          </a:p>
        </p:txBody>
      </p:sp>
      <p:pic>
        <p:nvPicPr>
          <p:cNvPr id="9" name="Picture 8">
            <a:extLst>
              <a:ext uri="{FF2B5EF4-FFF2-40B4-BE49-F238E27FC236}">
                <a16:creationId xmlns:a16="http://schemas.microsoft.com/office/drawing/2014/main" id="{9763EAC0-ECAF-48CC-97DE-1A9571ECC8E8}"/>
              </a:ext>
            </a:extLst>
          </p:cNvPr>
          <p:cNvPicPr>
            <a:picLocks noChangeAspect="1"/>
          </p:cNvPicPr>
          <p:nvPr/>
        </p:nvPicPr>
        <p:blipFill>
          <a:blip r:embed="rId3"/>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7867962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From High resource to Low resource environments</a:t>
            </a:r>
          </a:p>
        </p:txBody>
      </p:sp>
      <p:pic>
        <p:nvPicPr>
          <p:cNvPr id="8" name="Picture 7">
            <a:extLst>
              <a:ext uri="{FF2B5EF4-FFF2-40B4-BE49-F238E27FC236}">
                <a16:creationId xmlns:a16="http://schemas.microsoft.com/office/drawing/2014/main" id="{D8A31F64-B16A-4BFC-93E1-16AE89C6C6A0}"/>
              </a:ext>
            </a:extLst>
          </p:cNvPr>
          <p:cNvPicPr>
            <a:picLocks noChangeAspect="1"/>
          </p:cNvPicPr>
          <p:nvPr/>
        </p:nvPicPr>
        <p:blipFill>
          <a:blip r:embed="rId3"/>
          <a:stretch>
            <a:fillRect/>
          </a:stretch>
        </p:blipFill>
        <p:spPr>
          <a:xfrm>
            <a:off x="11420341" y="126686"/>
            <a:ext cx="566348" cy="566348"/>
          </a:xfrm>
          <a:prstGeom prst="rect">
            <a:avLst/>
          </a:prstGeom>
        </p:spPr>
      </p:pic>
      <p:sp>
        <p:nvSpPr>
          <p:cNvPr id="4" name="Content Placeholder 2">
            <a:extLst>
              <a:ext uri="{FF2B5EF4-FFF2-40B4-BE49-F238E27FC236}">
                <a16:creationId xmlns:a16="http://schemas.microsoft.com/office/drawing/2014/main" id="{BCC19A4B-1764-4A9E-BEDE-E2D55A5AAECC}"/>
              </a:ext>
            </a:extLst>
          </p:cNvPr>
          <p:cNvSpPr txBox="1">
            <a:spLocks/>
          </p:cNvSpPr>
          <p:nvPr/>
        </p:nvSpPr>
        <p:spPr>
          <a:xfrm>
            <a:off x="838199" y="1825625"/>
            <a:ext cx="730567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0000"/>
                </a:solidFill>
              </a:rPr>
              <a:t>A practical limitation of deploying machine learning models is the shift in performance observed when moving from high resource to low resource environments</a:t>
            </a:r>
          </a:p>
          <a:p>
            <a:r>
              <a:rPr lang="en-US">
                <a:solidFill>
                  <a:srgbClr val="000000"/>
                </a:solidFill>
              </a:rPr>
              <a:t>What are the regulatory obligations and resource support needed to ensure that translation of technology across high-to-low resource contexts happens</a:t>
            </a:r>
          </a:p>
          <a:p>
            <a:r>
              <a:rPr lang="en-US">
                <a:solidFill>
                  <a:srgbClr val="000000"/>
                </a:solidFill>
              </a:rPr>
              <a:t>Most aspects of responsible AI like fairness, </a:t>
            </a:r>
            <a:r>
              <a:rPr lang="en-US" err="1">
                <a:solidFill>
                  <a:srgbClr val="000000"/>
                </a:solidFill>
              </a:rPr>
              <a:t>explainability</a:t>
            </a:r>
            <a:r>
              <a:rPr lang="en-US">
                <a:solidFill>
                  <a:srgbClr val="000000"/>
                </a:solidFill>
              </a:rPr>
              <a:t>, and performance usually break down</a:t>
            </a:r>
            <a:endParaRPr lang="en-US"/>
          </a:p>
        </p:txBody>
      </p:sp>
      <p:sp>
        <p:nvSpPr>
          <p:cNvPr id="5" name="object 9">
            <a:extLst>
              <a:ext uri="{FF2B5EF4-FFF2-40B4-BE49-F238E27FC236}">
                <a16:creationId xmlns:a16="http://schemas.microsoft.com/office/drawing/2014/main" id="{F930E385-D7F2-44D7-AB5D-023A556C5E9D}"/>
              </a:ext>
            </a:extLst>
          </p:cNvPr>
          <p:cNvSpPr/>
          <p:nvPr/>
        </p:nvSpPr>
        <p:spPr>
          <a:xfrm>
            <a:off x="8210550" y="1690689"/>
            <a:ext cx="3712461" cy="1738311"/>
          </a:xfrm>
          <a:prstGeom prst="rect">
            <a:avLst/>
          </a:prstGeom>
          <a:blipFill>
            <a:blip r:embed="rId4" cstate="print"/>
            <a:stretch>
              <a:fillRect b="-13586"/>
            </a:stretch>
          </a:blipFill>
        </p:spPr>
        <p:txBody>
          <a:bodyPr wrap="square" lIns="0" tIns="0" rIns="0" bIns="0" rtlCol="0"/>
          <a:lstStyle/>
          <a:p>
            <a:endParaRPr/>
          </a:p>
        </p:txBody>
      </p:sp>
      <p:sp>
        <p:nvSpPr>
          <p:cNvPr id="6" name="Rectangle 5">
            <a:extLst>
              <a:ext uri="{FF2B5EF4-FFF2-40B4-BE49-F238E27FC236}">
                <a16:creationId xmlns:a16="http://schemas.microsoft.com/office/drawing/2014/main" id="{36A2272F-45EA-4691-95E2-C42915BAF90B}"/>
              </a:ext>
            </a:extLst>
          </p:cNvPr>
          <p:cNvSpPr/>
          <p:nvPr/>
        </p:nvSpPr>
        <p:spPr>
          <a:xfrm>
            <a:off x="10234254" y="3429000"/>
            <a:ext cx="1612557" cy="369332"/>
          </a:xfrm>
          <a:prstGeom prst="rect">
            <a:avLst/>
          </a:prstGeom>
        </p:spPr>
        <p:txBody>
          <a:bodyPr wrap="none">
            <a:spAutoFit/>
          </a:bodyPr>
          <a:lstStyle/>
          <a:p>
            <a:r>
              <a:rPr lang="en-US"/>
              <a:t>[</a:t>
            </a:r>
            <a:r>
              <a:rPr lang="en-US" err="1"/>
              <a:t>Gargeya</a:t>
            </a:r>
            <a:r>
              <a:rPr lang="en-US"/>
              <a:t> 2017]</a:t>
            </a:r>
          </a:p>
        </p:txBody>
      </p:sp>
    </p:spTree>
    <p:extLst>
      <p:ext uri="{BB962C8B-B14F-4D97-AF65-F5344CB8AC3E}">
        <p14:creationId xmlns:p14="http://schemas.microsoft.com/office/powerpoint/2010/main" val="6792915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Generalization problems in moving from High resource to low resource environments</a:t>
            </a:r>
          </a:p>
        </p:txBody>
      </p:sp>
      <p:sp>
        <p:nvSpPr>
          <p:cNvPr id="4" name="Content Placeholder 2">
            <a:extLst>
              <a:ext uri="{FF2B5EF4-FFF2-40B4-BE49-F238E27FC236}">
                <a16:creationId xmlns:a16="http://schemas.microsoft.com/office/drawing/2014/main" id="{6562CB9E-378F-4BFB-ACF2-A3D6CDCD6DD4}"/>
              </a:ext>
            </a:extLst>
          </p:cNvPr>
          <p:cNvSpPr txBox="1">
            <a:spLocks/>
          </p:cNvSpPr>
          <p:nvPr/>
        </p:nvSpPr>
        <p:spPr>
          <a:xfrm>
            <a:off x="838199" y="1825625"/>
            <a:ext cx="6372225"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Deployment of Google’s Retinopathy tool in low resource environments</a:t>
            </a:r>
          </a:p>
          <a:p>
            <a:r>
              <a:rPr lang="en-US"/>
              <a:t>Clinics in Google’s study often experienced slower and unreliable connections</a:t>
            </a:r>
          </a:p>
          <a:p>
            <a:r>
              <a:rPr lang="en-US"/>
              <a:t>Example: In one clinic the internet went out for two hours during eye screening, reducing the number of patients screened by half (from 200 to 100)</a:t>
            </a:r>
          </a:p>
          <a:p>
            <a:r>
              <a:rPr lang="en-US"/>
              <a:t>Fewer people in this case received treatment because of an attempt to leverage this technology</a:t>
            </a:r>
          </a:p>
        </p:txBody>
      </p:sp>
      <p:pic>
        <p:nvPicPr>
          <p:cNvPr id="5" name="Picture 4" descr="A screen shot of a person&#10;&#10;Description automatically generated">
            <a:extLst>
              <a:ext uri="{FF2B5EF4-FFF2-40B4-BE49-F238E27FC236}">
                <a16:creationId xmlns:a16="http://schemas.microsoft.com/office/drawing/2014/main" id="{60EC2873-65CB-4FE9-987E-60712DD6D860}"/>
              </a:ext>
            </a:extLst>
          </p:cNvPr>
          <p:cNvPicPr>
            <a:picLocks noChangeAspect="1"/>
          </p:cNvPicPr>
          <p:nvPr/>
        </p:nvPicPr>
        <p:blipFill rotWithShape="1">
          <a:blip r:embed="rId3"/>
          <a:srcRect l="9461" t="3026" r="9289" b="7697"/>
          <a:stretch/>
        </p:blipFill>
        <p:spPr>
          <a:xfrm>
            <a:off x="7558086" y="1825625"/>
            <a:ext cx="3714751" cy="3276600"/>
          </a:xfrm>
          <a:prstGeom prst="rect">
            <a:avLst/>
          </a:prstGeom>
        </p:spPr>
      </p:pic>
      <p:pic>
        <p:nvPicPr>
          <p:cNvPr id="7" name="Picture 6">
            <a:extLst>
              <a:ext uri="{FF2B5EF4-FFF2-40B4-BE49-F238E27FC236}">
                <a16:creationId xmlns:a16="http://schemas.microsoft.com/office/drawing/2014/main" id="{A0BCA2A7-B78B-4961-9691-27F7B7B92197}"/>
              </a:ext>
            </a:extLst>
          </p:cNvPr>
          <p:cNvPicPr>
            <a:picLocks noChangeAspect="1"/>
          </p:cNvPicPr>
          <p:nvPr/>
        </p:nvPicPr>
        <p:blipFill>
          <a:blip r:embed="rId4"/>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15733452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diagram&#10;&#10;Description automatically generated">
            <a:extLst>
              <a:ext uri="{FF2B5EF4-FFF2-40B4-BE49-F238E27FC236}">
                <a16:creationId xmlns:a16="http://schemas.microsoft.com/office/drawing/2014/main" id="{18AB3137-AB06-40E3-AE8A-A48D82E0693F}"/>
              </a:ext>
            </a:extLst>
          </p:cNvPr>
          <p:cNvPicPr>
            <a:picLocks noChangeAspect="1"/>
          </p:cNvPicPr>
          <p:nvPr/>
        </p:nvPicPr>
        <p:blipFill>
          <a:blip r:embed="rId3"/>
          <a:stretch>
            <a:fillRect/>
          </a:stretch>
        </p:blipFill>
        <p:spPr>
          <a:xfrm>
            <a:off x="7794644" y="1825625"/>
            <a:ext cx="4397355" cy="3575050"/>
          </a:xfrm>
          <a:prstGeom prst="rect">
            <a:avLst/>
          </a:prstGeom>
        </p:spPr>
      </p:pic>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Fairness Gerrymandering (Intersectionality)</a:t>
            </a:r>
          </a:p>
        </p:txBody>
      </p:sp>
      <p:pic>
        <p:nvPicPr>
          <p:cNvPr id="8" name="Picture 7">
            <a:extLst>
              <a:ext uri="{FF2B5EF4-FFF2-40B4-BE49-F238E27FC236}">
                <a16:creationId xmlns:a16="http://schemas.microsoft.com/office/drawing/2014/main" id="{D8A31F64-B16A-4BFC-93E1-16AE89C6C6A0}"/>
              </a:ext>
            </a:extLst>
          </p:cNvPr>
          <p:cNvPicPr>
            <a:picLocks noChangeAspect="1"/>
          </p:cNvPicPr>
          <p:nvPr/>
        </p:nvPicPr>
        <p:blipFill>
          <a:blip r:embed="rId4"/>
          <a:stretch>
            <a:fillRect/>
          </a:stretch>
        </p:blipFill>
        <p:spPr>
          <a:xfrm>
            <a:off x="11420341" y="126686"/>
            <a:ext cx="566348" cy="566348"/>
          </a:xfrm>
          <a:prstGeom prst="rect">
            <a:avLst/>
          </a:prstGeom>
        </p:spPr>
      </p:pic>
      <p:sp>
        <p:nvSpPr>
          <p:cNvPr id="4" name="Content Placeholder 2">
            <a:extLst>
              <a:ext uri="{FF2B5EF4-FFF2-40B4-BE49-F238E27FC236}">
                <a16:creationId xmlns:a16="http://schemas.microsoft.com/office/drawing/2014/main" id="{19C61D2C-41BC-46B4-B265-E4E64095407D}"/>
              </a:ext>
            </a:extLst>
          </p:cNvPr>
          <p:cNvSpPr txBox="1">
            <a:spLocks/>
          </p:cNvSpPr>
          <p:nvPr/>
        </p:nvSpPr>
        <p:spPr>
          <a:xfrm>
            <a:off x="838200" y="1825625"/>
            <a:ext cx="7000875"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Intersectionality: </a:t>
            </a:r>
            <a:r>
              <a:rPr lang="en-US"/>
              <a:t>the interconnected nature of social categorizations such as race, class, and gender as they apply to a given individual or group, regarded as creating overlapping and interdependent systems of discrimination or disadvantage [Oxford Dictionary]</a:t>
            </a:r>
          </a:p>
          <a:p>
            <a:r>
              <a:rPr lang="en-US"/>
              <a:t>Intersectionality is susceptible to (intentional or inadvertent) </a:t>
            </a:r>
            <a:r>
              <a:rPr lang="en-US" b="1"/>
              <a:t>fairness gerrymandering </a:t>
            </a:r>
            <a:r>
              <a:rPr lang="en-US"/>
              <a:t>where a classifier appears to be fair on each individual group, but not for subgroups</a:t>
            </a:r>
          </a:p>
        </p:txBody>
      </p:sp>
    </p:spTree>
    <p:extLst>
      <p:ext uri="{BB962C8B-B14F-4D97-AF65-F5344CB8AC3E}">
        <p14:creationId xmlns:p14="http://schemas.microsoft.com/office/powerpoint/2010/main" val="2729867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Intersectionality in Healthcare ML</a:t>
            </a:r>
          </a:p>
        </p:txBody>
      </p:sp>
      <p:sp>
        <p:nvSpPr>
          <p:cNvPr id="4" name="Content Placeholder 2">
            <a:extLst>
              <a:ext uri="{FF2B5EF4-FFF2-40B4-BE49-F238E27FC236}">
                <a16:creationId xmlns:a16="http://schemas.microsoft.com/office/drawing/2014/main" id="{C6C1EA97-F138-442F-B602-2849C0BCA8BA}"/>
              </a:ext>
            </a:extLst>
          </p:cNvPr>
          <p:cNvSpPr txBox="1">
            <a:spLocks/>
          </p:cNvSpPr>
          <p:nvPr/>
        </p:nvSpPr>
        <p:spPr>
          <a:xfrm>
            <a:off x="593056" y="1417003"/>
            <a:ext cx="10515600" cy="435133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Statistical notions of fairness across exponentially (or infinitely) many subgroups, defined by a structured class of functions over the protected attributes</a:t>
            </a:r>
          </a:p>
          <a:p>
            <a:r>
              <a:rPr lang="en-US"/>
              <a:t>This interpolates between statistical definitions of fairness, and recently proposed individual notions of fairness, but it raises several computational challenges. It is no longer clear how to even check or audit a fixed classifier to see if it satisfies such a strong definition of fairness</a:t>
            </a:r>
          </a:p>
          <a:p>
            <a:r>
              <a:rPr lang="en-US"/>
              <a:t>The Computational problem of auditing subgroup fairness for both equality of false positive rates and statistical parity is equivalent to the problem of weak agnostic learning (Computationally hard in the worst case)</a:t>
            </a:r>
          </a:p>
          <a:p>
            <a:r>
              <a:rPr lang="en-US"/>
              <a:t>However, it also suggests that common heuristics for learning can be applied to successfully solve the auditing problem in practice [Kearns et al 2017]</a:t>
            </a:r>
          </a:p>
        </p:txBody>
      </p:sp>
      <p:pic>
        <p:nvPicPr>
          <p:cNvPr id="5" name="Picture 4">
            <a:extLst>
              <a:ext uri="{FF2B5EF4-FFF2-40B4-BE49-F238E27FC236}">
                <a16:creationId xmlns:a16="http://schemas.microsoft.com/office/drawing/2014/main" id="{06E3AAC6-05E3-47F5-980E-9FC120044989}"/>
              </a:ext>
            </a:extLst>
          </p:cNvPr>
          <p:cNvPicPr>
            <a:picLocks noChangeAspect="1"/>
          </p:cNvPicPr>
          <p:nvPr/>
        </p:nvPicPr>
        <p:blipFill>
          <a:blip r:embed="rId3"/>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17635849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Intersectionality: Differential Fairness</a:t>
            </a:r>
          </a:p>
        </p:txBody>
      </p:sp>
      <p:sp>
        <p:nvSpPr>
          <p:cNvPr id="5" name="Content Placeholder 2">
            <a:extLst>
              <a:ext uri="{FF2B5EF4-FFF2-40B4-BE49-F238E27FC236}">
                <a16:creationId xmlns:a16="http://schemas.microsoft.com/office/drawing/2014/main" id="{19D8A5FB-D884-413E-A0D0-B1D489D31079}"/>
              </a:ext>
            </a:extLst>
          </p:cNvPr>
          <p:cNvSpPr txBox="1">
            <a:spLocks/>
          </p:cNvSpPr>
          <p:nvPr/>
        </p:nvSpPr>
        <p:spPr>
          <a:xfrm>
            <a:off x="835584" y="1391534"/>
            <a:ext cx="10813491" cy="466636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Differential Fairness: </a:t>
            </a:r>
            <a:r>
              <a:rPr lang="en-US"/>
              <a:t>A mechanism M(x) is </a:t>
            </a:r>
            <a:r>
              <a:rPr lang="el-GR"/>
              <a:t>ε</a:t>
            </a:r>
            <a:r>
              <a:rPr lang="en-US"/>
              <a:t>-differentially fair (DF) with respect to (A, Θ) if for all θ ∈ Θ with x ∼ θ, and y ∈ Range(M), </a:t>
            </a:r>
          </a:p>
          <a:p>
            <a:pPr marL="0" indent="0">
              <a:buNone/>
            </a:pPr>
            <a:br>
              <a:rPr lang="en-US"/>
            </a:br>
            <a:endParaRPr lang="en-US"/>
          </a:p>
          <a:p>
            <a:pPr marL="0" indent="0">
              <a:buNone/>
            </a:pPr>
            <a:r>
              <a:rPr lang="en-US"/>
              <a:t>Where, </a:t>
            </a:r>
            <a:r>
              <a:rPr lang="en-US" err="1"/>
              <a:t>s</a:t>
            </a:r>
            <a:r>
              <a:rPr lang="en-US" baseline="-25000" err="1"/>
              <a:t>i</a:t>
            </a:r>
            <a:r>
              <a:rPr lang="en-US"/>
              <a:t> , </a:t>
            </a:r>
            <a:r>
              <a:rPr lang="en-US" err="1"/>
              <a:t>s</a:t>
            </a:r>
            <a:r>
              <a:rPr lang="en-US" baseline="-25000" err="1"/>
              <a:t>j</a:t>
            </a:r>
            <a:r>
              <a:rPr lang="en-US"/>
              <a:t> ∈ A are tuples of all protected attribute values, Θ is a set of distributions θ which could plausibly generate each instance x i.e., regardless of the combination of protected attributes, the probabilities of the outcomes will be similar [</a:t>
            </a:r>
            <a:r>
              <a:rPr lang="en-US" err="1"/>
              <a:t>Foulds</a:t>
            </a:r>
            <a:r>
              <a:rPr lang="en-US"/>
              <a:t> et al 2019]</a:t>
            </a:r>
          </a:p>
          <a:p>
            <a:r>
              <a:rPr lang="en-US"/>
              <a:t>Work on intersectional fairness in ML is relatively scarce </a:t>
            </a:r>
          </a:p>
          <a:p>
            <a:endParaRPr lang="en-US">
              <a:cs typeface="Calibri"/>
            </a:endParaRPr>
          </a:p>
        </p:txBody>
      </p:sp>
      <p:pic>
        <p:nvPicPr>
          <p:cNvPr id="3" name="Picture 2">
            <a:extLst>
              <a:ext uri="{FF2B5EF4-FFF2-40B4-BE49-F238E27FC236}">
                <a16:creationId xmlns:a16="http://schemas.microsoft.com/office/drawing/2014/main" id="{AC0F6466-FBB0-4256-9D7C-752F0FDC8A2D}"/>
              </a:ext>
            </a:extLst>
          </p:cNvPr>
          <p:cNvPicPr>
            <a:picLocks noChangeAspect="1"/>
          </p:cNvPicPr>
          <p:nvPr/>
        </p:nvPicPr>
        <p:blipFill>
          <a:blip r:embed="rId3"/>
          <a:stretch>
            <a:fillRect/>
          </a:stretch>
        </p:blipFill>
        <p:spPr>
          <a:xfrm>
            <a:off x="3762758" y="2459922"/>
            <a:ext cx="4143375" cy="771525"/>
          </a:xfrm>
          <a:prstGeom prst="rect">
            <a:avLst/>
          </a:prstGeom>
        </p:spPr>
      </p:pic>
      <p:pic>
        <p:nvPicPr>
          <p:cNvPr id="6" name="Picture 5">
            <a:extLst>
              <a:ext uri="{FF2B5EF4-FFF2-40B4-BE49-F238E27FC236}">
                <a16:creationId xmlns:a16="http://schemas.microsoft.com/office/drawing/2014/main" id="{9BD7A277-F71B-4BFA-BEAA-1582D107025E}"/>
              </a:ext>
            </a:extLst>
          </p:cNvPr>
          <p:cNvPicPr>
            <a:picLocks noChangeAspect="1"/>
          </p:cNvPicPr>
          <p:nvPr/>
        </p:nvPicPr>
        <p:blipFill>
          <a:blip r:embed="rId4"/>
          <a:stretch>
            <a:fillRect/>
          </a:stretch>
        </p:blipFill>
        <p:spPr>
          <a:xfrm>
            <a:off x="11420341" y="126686"/>
            <a:ext cx="566348" cy="566348"/>
          </a:xfrm>
          <a:prstGeom prst="rect">
            <a:avLst/>
          </a:prstGeom>
        </p:spPr>
      </p:pic>
    </p:spTree>
    <p:extLst>
      <p:ext uri="{BB962C8B-B14F-4D97-AF65-F5344CB8AC3E}">
        <p14:creationId xmlns:p14="http://schemas.microsoft.com/office/powerpoint/2010/main" val="7105020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Intersectionality: </a:t>
            </a:r>
            <a:r>
              <a:rPr lang="en-US" err="1"/>
              <a:t>Multiaccuracy</a:t>
            </a:r>
            <a:endParaRPr lang="en-US"/>
          </a:p>
        </p:txBody>
      </p:sp>
      <p:pic>
        <p:nvPicPr>
          <p:cNvPr id="4" name="Picture 3">
            <a:extLst>
              <a:ext uri="{FF2B5EF4-FFF2-40B4-BE49-F238E27FC236}">
                <a16:creationId xmlns:a16="http://schemas.microsoft.com/office/drawing/2014/main" id="{546301D5-6DA0-445B-9B04-CDD199A1ADB3}"/>
              </a:ext>
            </a:extLst>
          </p:cNvPr>
          <p:cNvPicPr>
            <a:picLocks noChangeAspect="1"/>
          </p:cNvPicPr>
          <p:nvPr/>
        </p:nvPicPr>
        <p:blipFill>
          <a:blip r:embed="rId3"/>
          <a:stretch>
            <a:fillRect/>
          </a:stretch>
        </p:blipFill>
        <p:spPr>
          <a:xfrm>
            <a:off x="11420341" y="126686"/>
            <a:ext cx="566348" cy="566348"/>
          </a:xfrm>
          <a:prstGeom prst="rect">
            <a:avLst/>
          </a:prstGeom>
        </p:spPr>
      </p:pic>
      <p:sp>
        <p:nvSpPr>
          <p:cNvPr id="5" name="Content Placeholder 2">
            <a:extLst>
              <a:ext uri="{FF2B5EF4-FFF2-40B4-BE49-F238E27FC236}">
                <a16:creationId xmlns:a16="http://schemas.microsoft.com/office/drawing/2014/main" id="{21022784-AC1E-4768-B1F8-7D781BE816B8}"/>
              </a:ext>
            </a:extLst>
          </p:cNvPr>
          <p:cNvSpPr txBox="1">
            <a:spLocks/>
          </p:cNvSpPr>
          <p:nvPr/>
        </p:nvSpPr>
        <p:spPr>
          <a:xfrm>
            <a:off x="593056" y="1417003"/>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err="1"/>
              <a:t>Multiaccuracy</a:t>
            </a:r>
            <a:r>
              <a:rPr lang="en-US" b="1"/>
              <a:t>: </a:t>
            </a:r>
            <a:r>
              <a:rPr lang="en-US"/>
              <a:t>A strong notion of subgroup fairness. Models should be unbiased, overall as well as on but on every identifiable subpopulation</a:t>
            </a:r>
          </a:p>
          <a:p>
            <a:r>
              <a:rPr lang="en-US"/>
              <a:t>Given: Black-box access to a classier </a:t>
            </a:r>
            <a:r>
              <a:rPr lang="en-US" i="1"/>
              <a:t>C</a:t>
            </a:r>
            <a:r>
              <a:rPr lang="en-US"/>
              <a:t>, and a relatively small validation set drawn from some representative distribution D</a:t>
            </a:r>
          </a:p>
          <a:p>
            <a:r>
              <a:rPr lang="en-US"/>
              <a:t>Audit </a:t>
            </a:r>
            <a:r>
              <a:rPr lang="en-US" i="1"/>
              <a:t>C</a:t>
            </a:r>
            <a:r>
              <a:rPr lang="en-US"/>
              <a:t> to determine whether the predictor satisfies </a:t>
            </a:r>
            <a:r>
              <a:rPr lang="en-US" err="1"/>
              <a:t>multiaccuracy</a:t>
            </a:r>
            <a:r>
              <a:rPr lang="en-US"/>
              <a:t>.</a:t>
            </a:r>
          </a:p>
          <a:p>
            <a:r>
              <a:rPr lang="en-US"/>
              <a:t>If auditing reveals that the predictor does not satisfy </a:t>
            </a:r>
            <a:r>
              <a:rPr lang="en-US" err="1"/>
              <a:t>multiaccuracy</a:t>
            </a:r>
            <a:r>
              <a:rPr lang="en-US"/>
              <a:t>, one could aim to post-process </a:t>
            </a:r>
            <a:r>
              <a:rPr lang="en-US" i="1"/>
              <a:t>C</a:t>
            </a:r>
            <a:r>
              <a:rPr lang="en-US"/>
              <a:t> to produce a new classier </a:t>
            </a:r>
            <a:r>
              <a:rPr lang="en-US" i="1"/>
              <a:t>C’</a:t>
            </a:r>
            <a:r>
              <a:rPr lang="en-US"/>
              <a:t> that is </a:t>
            </a:r>
            <a:r>
              <a:rPr lang="en-US" err="1"/>
              <a:t>multiaccurate</a:t>
            </a:r>
            <a:r>
              <a:rPr lang="en-US"/>
              <a:t>, without adversely affecting the subpopulations where </a:t>
            </a:r>
            <a:r>
              <a:rPr lang="en-US" i="1"/>
              <a:t>C</a:t>
            </a:r>
            <a:r>
              <a:rPr lang="en-US"/>
              <a:t> was already accurate [Kim et al 2019]</a:t>
            </a:r>
          </a:p>
        </p:txBody>
      </p:sp>
    </p:spTree>
    <p:extLst>
      <p:ext uri="{BB962C8B-B14F-4D97-AF65-F5344CB8AC3E}">
        <p14:creationId xmlns:p14="http://schemas.microsoft.com/office/powerpoint/2010/main" val="26634754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Intersectionality: </a:t>
            </a:r>
            <a:r>
              <a:rPr lang="en-US" err="1"/>
              <a:t>Multiaccuracy</a:t>
            </a:r>
            <a:endParaRPr lang="en-US"/>
          </a:p>
        </p:txBody>
      </p:sp>
      <p:pic>
        <p:nvPicPr>
          <p:cNvPr id="4" name="Picture 3">
            <a:extLst>
              <a:ext uri="{FF2B5EF4-FFF2-40B4-BE49-F238E27FC236}">
                <a16:creationId xmlns:a16="http://schemas.microsoft.com/office/drawing/2014/main" id="{546301D5-6DA0-445B-9B04-CDD199A1ADB3}"/>
              </a:ext>
            </a:extLst>
          </p:cNvPr>
          <p:cNvPicPr>
            <a:picLocks noChangeAspect="1"/>
          </p:cNvPicPr>
          <p:nvPr/>
        </p:nvPicPr>
        <p:blipFill>
          <a:blip r:embed="rId3"/>
          <a:stretch>
            <a:fillRect/>
          </a:stretch>
        </p:blipFill>
        <p:spPr>
          <a:xfrm>
            <a:off x="11420341" y="126686"/>
            <a:ext cx="566348" cy="566348"/>
          </a:xfrm>
          <a:prstGeom prst="rect">
            <a:avLst/>
          </a:prstGeom>
        </p:spPr>
      </p:pic>
      <p:sp>
        <p:nvSpPr>
          <p:cNvPr id="5" name="Content Placeholder 2">
            <a:extLst>
              <a:ext uri="{FF2B5EF4-FFF2-40B4-BE49-F238E27FC236}">
                <a16:creationId xmlns:a16="http://schemas.microsoft.com/office/drawing/2014/main" id="{F1DAFDE4-E28C-4FDD-9559-069B8D3EB434}"/>
              </a:ext>
            </a:extLst>
          </p:cNvPr>
          <p:cNvSpPr txBox="1">
            <a:spLocks/>
          </p:cNvSpPr>
          <p:nvPr/>
        </p:nvSpPr>
        <p:spPr>
          <a:xfrm>
            <a:off x="499872" y="1350137"/>
            <a:ext cx="10515600" cy="1799702"/>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Generate a synthetic disease outcome for each subgroup, divide the data set into subgroups (Gender &amp; Age)</a:t>
            </a:r>
          </a:p>
          <a:p>
            <a:r>
              <a:rPr lang="en-US"/>
              <a:t>For each subgroup, create synthetic binary labels using a different polynomial function of the input features with different levels of difficulty</a:t>
            </a:r>
          </a:p>
        </p:txBody>
      </p:sp>
      <p:pic>
        <p:nvPicPr>
          <p:cNvPr id="6" name="Content Placeholder 4" descr="A screenshot of a cell phone&#10;&#10;Description automatically generated">
            <a:extLst>
              <a:ext uri="{FF2B5EF4-FFF2-40B4-BE49-F238E27FC236}">
                <a16:creationId xmlns:a16="http://schemas.microsoft.com/office/drawing/2014/main" id="{F4182ED7-C870-4F87-98C1-29B9C43F8BF1}"/>
              </a:ext>
            </a:extLst>
          </p:cNvPr>
          <p:cNvPicPr>
            <a:picLocks noChangeAspect="1"/>
          </p:cNvPicPr>
          <p:nvPr/>
        </p:nvPicPr>
        <p:blipFill>
          <a:blip r:embed="rId4"/>
          <a:stretch>
            <a:fillRect/>
          </a:stretch>
        </p:blipFill>
        <p:spPr>
          <a:xfrm>
            <a:off x="838200" y="2990088"/>
            <a:ext cx="10515600" cy="3334977"/>
          </a:xfrm>
          <a:prstGeom prst="rect">
            <a:avLst/>
          </a:prstGeom>
        </p:spPr>
      </p:pic>
    </p:spTree>
    <p:extLst>
      <p:ext uri="{BB962C8B-B14F-4D97-AF65-F5344CB8AC3E}">
        <p14:creationId xmlns:p14="http://schemas.microsoft.com/office/powerpoint/2010/main" val="2262033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D63E9-B72B-DA41-BAED-015458CD2BB1}"/>
              </a:ext>
            </a:extLst>
          </p:cNvPr>
          <p:cNvSpPr>
            <a:spLocks noGrp="1"/>
          </p:cNvSpPr>
          <p:nvPr>
            <p:ph type="title"/>
          </p:nvPr>
        </p:nvSpPr>
        <p:spPr/>
        <p:txBody>
          <a:bodyPr/>
          <a:lstStyle/>
          <a:p>
            <a:r>
              <a:rPr lang="en-US"/>
              <a:t>Bias in Healthcare </a:t>
            </a:r>
            <a:r>
              <a:rPr lang="en-US" sz="6000" b="1"/>
              <a:t>AI</a:t>
            </a:r>
            <a:r>
              <a:rPr lang="en-US"/>
              <a:t>: History</a:t>
            </a:r>
          </a:p>
        </p:txBody>
      </p:sp>
      <p:sp>
        <p:nvSpPr>
          <p:cNvPr id="3" name="Rectangle 2">
            <a:extLst>
              <a:ext uri="{FF2B5EF4-FFF2-40B4-BE49-F238E27FC236}">
                <a16:creationId xmlns:a16="http://schemas.microsoft.com/office/drawing/2014/main" id="{97C6405F-240E-2A41-833A-AE09C9C9D4CF}"/>
              </a:ext>
            </a:extLst>
          </p:cNvPr>
          <p:cNvSpPr/>
          <p:nvPr/>
        </p:nvSpPr>
        <p:spPr>
          <a:xfrm>
            <a:off x="385445" y="1154244"/>
            <a:ext cx="10691447" cy="5632311"/>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en-US" sz="2400" dirty="0">
                <a:latin typeface="Calibri"/>
                <a:ea typeface="Calibri" panose="020F0502020204030204" pitchFamily="34" charset="0"/>
                <a:cs typeface="Times New Roman"/>
              </a:rPr>
              <a:t>One of the earliest examples (1970s) of algorithmic discrimination comes an algorithm used by St. George’s Hospital Medical School in the UK. It was discriminating admittance decisions based on race and gender.</a:t>
            </a:r>
          </a:p>
          <a:p>
            <a:pPr marL="342900" indent="-342900">
              <a:buFont typeface="Arial" panose="020B0604020202020204" pitchFamily="34" charset="0"/>
              <a:buChar char="•"/>
            </a:pPr>
            <a:endParaRPr lang="en-US" sz="2400" dirty="0">
              <a:latin typeface="Calibri"/>
              <a:ea typeface="Calibri" panose="020F0502020204030204" pitchFamily="34" charset="0"/>
              <a:cs typeface="Times New Roman"/>
            </a:endParaRPr>
          </a:p>
          <a:p>
            <a:pPr marL="342900" indent="-342900">
              <a:buFont typeface="Arial" panose="020B0604020202020204" pitchFamily="34" charset="0"/>
              <a:buChar char="•"/>
            </a:pPr>
            <a:r>
              <a:rPr lang="en-US" sz="2400" dirty="0"/>
              <a:t>In 1976 Joseph Weizenbaum raised the question of algorithmic bias, one of the first computer scientists to do so (Weizenbaum 1976).</a:t>
            </a:r>
            <a:endParaRPr lang="en-US" sz="2400" dirty="0">
              <a:cs typeface="Calibri"/>
            </a:endParaRP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Clinicians are more likely to believe AI that supports current practices and thus perpetuate implicit biases (Parikh 2019).</a:t>
            </a:r>
            <a:endParaRPr lang="en-US" sz="2400" dirty="0">
              <a:cs typeface="Calibri" panose="020F0502020204030204"/>
            </a:endParaRP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Among women with breast cancer, Black women have a lower likelihood of being tested for high-risk mutations. An AI model that uses genetic tests as a predictor is more likely to mischaracterize the risk of breast cancer across groups defined by race (Parikh 2019).</a:t>
            </a:r>
            <a:endParaRPr lang="en-US" sz="2400" dirty="0">
              <a:cs typeface="Calibri" panose="020F0502020204030204"/>
            </a:endParaRPr>
          </a:p>
          <a:p>
            <a:endParaRPr lang="en-US" sz="2400" dirty="0"/>
          </a:p>
        </p:txBody>
      </p:sp>
    </p:spTree>
    <p:extLst>
      <p:ext uri="{BB962C8B-B14F-4D97-AF65-F5344CB8AC3E}">
        <p14:creationId xmlns:p14="http://schemas.microsoft.com/office/powerpoint/2010/main" val="5658821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Process Fairness vs. Outcome Fairness</a:t>
            </a:r>
          </a:p>
        </p:txBody>
      </p:sp>
      <p:pic>
        <p:nvPicPr>
          <p:cNvPr id="5" name="Picture 4">
            <a:extLst>
              <a:ext uri="{FF2B5EF4-FFF2-40B4-BE49-F238E27FC236}">
                <a16:creationId xmlns:a16="http://schemas.microsoft.com/office/drawing/2014/main" id="{2C171CF0-77B7-488F-B47F-A97573DCAFE9}"/>
              </a:ext>
            </a:extLst>
          </p:cNvPr>
          <p:cNvPicPr>
            <a:picLocks noChangeAspect="1"/>
          </p:cNvPicPr>
          <p:nvPr/>
        </p:nvPicPr>
        <p:blipFill>
          <a:blip r:embed="rId3"/>
          <a:stretch>
            <a:fillRect/>
          </a:stretch>
        </p:blipFill>
        <p:spPr>
          <a:xfrm>
            <a:off x="10663493" y="114689"/>
            <a:ext cx="566348" cy="566348"/>
          </a:xfrm>
          <a:prstGeom prst="rect">
            <a:avLst/>
          </a:prstGeom>
        </p:spPr>
      </p:pic>
      <p:pic>
        <p:nvPicPr>
          <p:cNvPr id="6" name="Picture 5">
            <a:extLst>
              <a:ext uri="{FF2B5EF4-FFF2-40B4-BE49-F238E27FC236}">
                <a16:creationId xmlns:a16="http://schemas.microsoft.com/office/drawing/2014/main" id="{3F8E9D76-5DB8-4C0D-97F8-82834FFBB285}"/>
              </a:ext>
            </a:extLst>
          </p:cNvPr>
          <p:cNvPicPr>
            <a:picLocks noChangeAspect="1"/>
          </p:cNvPicPr>
          <p:nvPr/>
        </p:nvPicPr>
        <p:blipFill>
          <a:blip r:embed="rId4"/>
          <a:stretch>
            <a:fillRect/>
          </a:stretch>
        </p:blipFill>
        <p:spPr>
          <a:xfrm>
            <a:off x="11420341" y="126686"/>
            <a:ext cx="566348" cy="566348"/>
          </a:xfrm>
          <a:prstGeom prst="rect">
            <a:avLst/>
          </a:prstGeom>
        </p:spPr>
      </p:pic>
      <p:sp>
        <p:nvSpPr>
          <p:cNvPr id="8" name="Content Placeholder 2">
            <a:extLst>
              <a:ext uri="{FF2B5EF4-FFF2-40B4-BE49-F238E27FC236}">
                <a16:creationId xmlns:a16="http://schemas.microsoft.com/office/drawing/2014/main" id="{D0732B65-DA3A-474B-A581-8FCBBECA6A81}"/>
              </a:ext>
            </a:extLst>
          </p:cNvPr>
          <p:cNvSpPr txBox="1">
            <a:spLocks/>
          </p:cNvSpPr>
          <p:nvPr/>
        </p:nvSpPr>
        <p:spPr>
          <a:xfrm>
            <a:off x="838200" y="1825625"/>
            <a:ext cx="10350500"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Process Fairness is ensuring that the process is fair and not just the outcome</a:t>
            </a:r>
          </a:p>
          <a:p>
            <a:r>
              <a:rPr lang="en-US" sz="2400"/>
              <a:t>One way to measure it is by estimating the degree to which people consider the usage various features to be fair in a model (intuitive moral sense)</a:t>
            </a:r>
          </a:p>
          <a:p>
            <a:r>
              <a:rPr lang="en-US" sz="2400"/>
              <a:t>Let </a:t>
            </a:r>
            <a:r>
              <a:rPr lang="en-US" sz="2400" i="1"/>
              <a:t>U</a:t>
            </a:r>
            <a:r>
              <a:rPr lang="en-US" sz="2400"/>
              <a:t> denote the set of all members of society, and </a:t>
            </a:r>
            <a:r>
              <a:rPr lang="en-US" sz="2400" i="1"/>
              <a:t>F</a:t>
            </a:r>
            <a:r>
              <a:rPr lang="en-US" sz="2400"/>
              <a:t> denote the set of all possible features that might be used in the decision-making process</a:t>
            </a:r>
          </a:p>
          <a:p>
            <a:r>
              <a:rPr lang="en-US" sz="2400" b="1"/>
              <a:t>Feature-Apriori Fairness: </a:t>
            </a:r>
            <a:r>
              <a:rPr lang="en-US" sz="2400"/>
              <a:t>Without a priori knowledge of how feature usage affects outcomes </a:t>
            </a:r>
          </a:p>
          <a:p>
            <a:endParaRPr lang="en-US" sz="2400"/>
          </a:p>
        </p:txBody>
      </p:sp>
      <p:sp>
        <p:nvSpPr>
          <p:cNvPr id="9" name="Rectangle 8">
            <a:extLst>
              <a:ext uri="{FF2B5EF4-FFF2-40B4-BE49-F238E27FC236}">
                <a16:creationId xmlns:a16="http://schemas.microsoft.com/office/drawing/2014/main" id="{340F14CB-AC0D-4CD3-B30E-C8CD7FD0557C}"/>
              </a:ext>
            </a:extLst>
          </p:cNvPr>
          <p:cNvSpPr/>
          <p:nvPr/>
        </p:nvSpPr>
        <p:spPr>
          <a:xfrm>
            <a:off x="8855345" y="6308209"/>
            <a:ext cx="2374496" cy="369332"/>
          </a:xfrm>
          <a:prstGeom prst="rect">
            <a:avLst/>
          </a:prstGeom>
        </p:spPr>
        <p:txBody>
          <a:bodyPr wrap="none">
            <a:spAutoFit/>
          </a:bodyPr>
          <a:lstStyle/>
          <a:p>
            <a:r>
              <a:rPr lang="en-US"/>
              <a:t>[</a:t>
            </a:r>
            <a:r>
              <a:rPr lang="en-US" err="1"/>
              <a:t>Grgic-Hlaca</a:t>
            </a:r>
            <a:r>
              <a:rPr lang="en-US"/>
              <a:t> et al 2016]</a:t>
            </a:r>
          </a:p>
        </p:txBody>
      </p:sp>
      <p:pic>
        <p:nvPicPr>
          <p:cNvPr id="10" name="Picture 9" descr="A picture containing knife&#10;&#10;Description automatically generated">
            <a:extLst>
              <a:ext uri="{FF2B5EF4-FFF2-40B4-BE49-F238E27FC236}">
                <a16:creationId xmlns:a16="http://schemas.microsoft.com/office/drawing/2014/main" id="{D6D7F95D-1F67-4C87-8271-850B38EEEB85}"/>
              </a:ext>
            </a:extLst>
          </p:cNvPr>
          <p:cNvPicPr>
            <a:picLocks noChangeAspect="1"/>
          </p:cNvPicPr>
          <p:nvPr/>
        </p:nvPicPr>
        <p:blipFill>
          <a:blip r:embed="rId5"/>
          <a:stretch>
            <a:fillRect/>
          </a:stretch>
        </p:blipFill>
        <p:spPr>
          <a:xfrm>
            <a:off x="3467100" y="4667250"/>
            <a:ext cx="4826000" cy="825500"/>
          </a:xfrm>
          <a:prstGeom prst="rect">
            <a:avLst/>
          </a:prstGeom>
        </p:spPr>
      </p:pic>
    </p:spTree>
    <p:extLst>
      <p:ext uri="{BB962C8B-B14F-4D97-AF65-F5344CB8AC3E}">
        <p14:creationId xmlns:p14="http://schemas.microsoft.com/office/powerpoint/2010/main" val="30120058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Process Fairness vs. Outcome Fairness</a:t>
            </a:r>
          </a:p>
        </p:txBody>
      </p:sp>
      <p:pic>
        <p:nvPicPr>
          <p:cNvPr id="5" name="Picture 4" descr="A picture containing knife, table&#10;&#10;Description automatically generated">
            <a:extLst>
              <a:ext uri="{FF2B5EF4-FFF2-40B4-BE49-F238E27FC236}">
                <a16:creationId xmlns:a16="http://schemas.microsoft.com/office/drawing/2014/main" id="{E46244B3-073E-41AA-BEF9-47A399D599B1}"/>
              </a:ext>
            </a:extLst>
          </p:cNvPr>
          <p:cNvPicPr>
            <a:picLocks noChangeAspect="1"/>
          </p:cNvPicPr>
          <p:nvPr/>
        </p:nvPicPr>
        <p:blipFill>
          <a:blip r:embed="rId3"/>
          <a:stretch>
            <a:fillRect/>
          </a:stretch>
        </p:blipFill>
        <p:spPr>
          <a:xfrm>
            <a:off x="2201106" y="2102549"/>
            <a:ext cx="7505163" cy="1600200"/>
          </a:xfrm>
          <a:prstGeom prst="rect">
            <a:avLst/>
          </a:prstGeom>
        </p:spPr>
      </p:pic>
      <p:sp>
        <p:nvSpPr>
          <p:cNvPr id="6" name="Content Placeholder 2">
            <a:extLst>
              <a:ext uri="{FF2B5EF4-FFF2-40B4-BE49-F238E27FC236}">
                <a16:creationId xmlns:a16="http://schemas.microsoft.com/office/drawing/2014/main" id="{9B46A11B-CBFA-47B7-BC64-16F1D6596226}"/>
              </a:ext>
            </a:extLst>
          </p:cNvPr>
          <p:cNvSpPr txBox="1">
            <a:spLocks/>
          </p:cNvSpPr>
          <p:nvPr/>
        </p:nvSpPr>
        <p:spPr>
          <a:xfrm>
            <a:off x="591311" y="1542161"/>
            <a:ext cx="10515599"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t>Feature-Accuracy Fairness: </a:t>
            </a:r>
            <a:r>
              <a:rPr lang="en-US" sz="2400"/>
              <a:t>Fair to use if it increases the accuracy of the classifier </a:t>
            </a:r>
            <a:br>
              <a:rPr lang="en-US" sz="2400"/>
            </a:br>
            <a:br>
              <a:rPr lang="en-US" sz="2400"/>
            </a:br>
            <a:br>
              <a:rPr lang="en-US" sz="2400"/>
            </a:br>
            <a:br>
              <a:rPr lang="en-US" sz="2400"/>
            </a:br>
            <a:br>
              <a:rPr lang="en-US" sz="2400"/>
            </a:br>
            <a:endParaRPr lang="en-US" sz="2400"/>
          </a:p>
          <a:p>
            <a:r>
              <a:rPr lang="en-US" sz="2400" b="1"/>
              <a:t>Feature-Disparity Fairness: </a:t>
            </a:r>
            <a:r>
              <a:rPr lang="en-US" sz="2400"/>
              <a:t>Fair to use even if it increases a measure of disparity (i.e., disparate impact or disparate mistreatment) of the classifier</a:t>
            </a:r>
          </a:p>
        </p:txBody>
      </p:sp>
      <p:pic>
        <p:nvPicPr>
          <p:cNvPr id="7" name="Picture 6">
            <a:extLst>
              <a:ext uri="{FF2B5EF4-FFF2-40B4-BE49-F238E27FC236}">
                <a16:creationId xmlns:a16="http://schemas.microsoft.com/office/drawing/2014/main" id="{FF16F440-EA64-4E3A-8046-BD8F7D387C5F}"/>
              </a:ext>
            </a:extLst>
          </p:cNvPr>
          <p:cNvPicPr>
            <a:picLocks noChangeAspect="1"/>
          </p:cNvPicPr>
          <p:nvPr/>
        </p:nvPicPr>
        <p:blipFill>
          <a:blip r:embed="rId4"/>
          <a:stretch>
            <a:fillRect/>
          </a:stretch>
        </p:blipFill>
        <p:spPr>
          <a:xfrm>
            <a:off x="10663493" y="114689"/>
            <a:ext cx="566348" cy="566348"/>
          </a:xfrm>
          <a:prstGeom prst="rect">
            <a:avLst/>
          </a:prstGeom>
        </p:spPr>
      </p:pic>
      <p:pic>
        <p:nvPicPr>
          <p:cNvPr id="8" name="Picture 7">
            <a:extLst>
              <a:ext uri="{FF2B5EF4-FFF2-40B4-BE49-F238E27FC236}">
                <a16:creationId xmlns:a16="http://schemas.microsoft.com/office/drawing/2014/main" id="{8B8ABE16-2434-4978-B783-58B59D1BEC74}"/>
              </a:ext>
            </a:extLst>
          </p:cNvPr>
          <p:cNvPicPr>
            <a:picLocks noChangeAspect="1"/>
          </p:cNvPicPr>
          <p:nvPr/>
        </p:nvPicPr>
        <p:blipFill>
          <a:blip r:embed="rId5"/>
          <a:stretch>
            <a:fillRect/>
          </a:stretch>
        </p:blipFill>
        <p:spPr>
          <a:xfrm>
            <a:off x="11420341" y="126686"/>
            <a:ext cx="566348" cy="566348"/>
          </a:xfrm>
          <a:prstGeom prst="rect">
            <a:avLst/>
          </a:prstGeom>
        </p:spPr>
      </p:pic>
      <p:sp>
        <p:nvSpPr>
          <p:cNvPr id="9" name="Rectangle 8">
            <a:extLst>
              <a:ext uri="{FF2B5EF4-FFF2-40B4-BE49-F238E27FC236}">
                <a16:creationId xmlns:a16="http://schemas.microsoft.com/office/drawing/2014/main" id="{9872AC1C-97A9-407D-9B06-32417CAAF2FE}"/>
              </a:ext>
            </a:extLst>
          </p:cNvPr>
          <p:cNvSpPr/>
          <p:nvPr/>
        </p:nvSpPr>
        <p:spPr>
          <a:xfrm>
            <a:off x="9051667" y="6366042"/>
            <a:ext cx="2374496" cy="369332"/>
          </a:xfrm>
          <a:prstGeom prst="rect">
            <a:avLst/>
          </a:prstGeom>
        </p:spPr>
        <p:txBody>
          <a:bodyPr wrap="none">
            <a:spAutoFit/>
          </a:bodyPr>
          <a:lstStyle/>
          <a:p>
            <a:r>
              <a:rPr lang="en-US"/>
              <a:t>[</a:t>
            </a:r>
            <a:r>
              <a:rPr lang="en-US" err="1"/>
              <a:t>Grgic-Hlaca</a:t>
            </a:r>
            <a:r>
              <a:rPr lang="en-US"/>
              <a:t> et al 2016]</a:t>
            </a:r>
          </a:p>
        </p:txBody>
      </p:sp>
      <p:pic>
        <p:nvPicPr>
          <p:cNvPr id="10" name="Picture 9" descr="A picture containing knife&#10;&#10;Description automatically generated">
            <a:extLst>
              <a:ext uri="{FF2B5EF4-FFF2-40B4-BE49-F238E27FC236}">
                <a16:creationId xmlns:a16="http://schemas.microsoft.com/office/drawing/2014/main" id="{8F22CB0D-C417-4A9F-A9FF-65353A34B79D}"/>
              </a:ext>
            </a:extLst>
          </p:cNvPr>
          <p:cNvPicPr>
            <a:picLocks noChangeAspect="1"/>
          </p:cNvPicPr>
          <p:nvPr/>
        </p:nvPicPr>
        <p:blipFill>
          <a:blip r:embed="rId6"/>
          <a:stretch>
            <a:fillRect/>
          </a:stretch>
        </p:blipFill>
        <p:spPr>
          <a:xfrm>
            <a:off x="1793305" y="4563968"/>
            <a:ext cx="7083838" cy="1554480"/>
          </a:xfrm>
          <a:prstGeom prst="rect">
            <a:avLst/>
          </a:prstGeom>
        </p:spPr>
      </p:pic>
    </p:spTree>
    <p:extLst>
      <p:ext uri="{BB962C8B-B14F-4D97-AF65-F5344CB8AC3E}">
        <p14:creationId xmlns:p14="http://schemas.microsoft.com/office/powerpoint/2010/main" val="18861435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Process Fairness vs. Outcome Fairness</a:t>
            </a:r>
          </a:p>
        </p:txBody>
      </p:sp>
      <p:pic>
        <p:nvPicPr>
          <p:cNvPr id="4" name="Picture 3">
            <a:extLst>
              <a:ext uri="{FF2B5EF4-FFF2-40B4-BE49-F238E27FC236}">
                <a16:creationId xmlns:a16="http://schemas.microsoft.com/office/drawing/2014/main" id="{546301D5-6DA0-445B-9B04-CDD199A1ADB3}"/>
              </a:ext>
            </a:extLst>
          </p:cNvPr>
          <p:cNvPicPr>
            <a:picLocks noChangeAspect="1"/>
          </p:cNvPicPr>
          <p:nvPr/>
        </p:nvPicPr>
        <p:blipFill>
          <a:blip r:embed="rId3"/>
          <a:stretch>
            <a:fillRect/>
          </a:stretch>
        </p:blipFill>
        <p:spPr>
          <a:xfrm>
            <a:off x="11420341" y="126686"/>
            <a:ext cx="566348" cy="566348"/>
          </a:xfrm>
          <a:prstGeom prst="rect">
            <a:avLst/>
          </a:prstGeom>
        </p:spPr>
      </p:pic>
      <p:sp>
        <p:nvSpPr>
          <p:cNvPr id="5" name="Content Placeholder 2">
            <a:extLst>
              <a:ext uri="{FF2B5EF4-FFF2-40B4-BE49-F238E27FC236}">
                <a16:creationId xmlns:a16="http://schemas.microsoft.com/office/drawing/2014/main" id="{30692B46-F726-4CC5-B3E2-3544A2135205}"/>
              </a:ext>
            </a:extLst>
          </p:cNvPr>
          <p:cNvSpPr txBox="1">
            <a:spLocks/>
          </p:cNvSpPr>
          <p:nvPr/>
        </p:nvSpPr>
        <p:spPr>
          <a:xfrm>
            <a:off x="1277112" y="5666809"/>
            <a:ext cx="10515600" cy="6143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Process Fairness also exhibits Performance-Fairness trade-off </a:t>
            </a:r>
          </a:p>
        </p:txBody>
      </p:sp>
      <p:pic>
        <p:nvPicPr>
          <p:cNvPr id="6" name="Picture 5" descr="A screenshot of a cell phone&#10;&#10;Description automatically generated">
            <a:extLst>
              <a:ext uri="{FF2B5EF4-FFF2-40B4-BE49-F238E27FC236}">
                <a16:creationId xmlns:a16="http://schemas.microsoft.com/office/drawing/2014/main" id="{042E0040-5408-4C12-8F5A-C08150E826C4}"/>
              </a:ext>
            </a:extLst>
          </p:cNvPr>
          <p:cNvPicPr>
            <a:picLocks noChangeAspect="1"/>
          </p:cNvPicPr>
          <p:nvPr/>
        </p:nvPicPr>
        <p:blipFill>
          <a:blip r:embed="rId4"/>
          <a:stretch>
            <a:fillRect/>
          </a:stretch>
        </p:blipFill>
        <p:spPr>
          <a:xfrm>
            <a:off x="615950" y="1417003"/>
            <a:ext cx="10960100" cy="4140200"/>
          </a:xfrm>
          <a:prstGeom prst="rect">
            <a:avLst/>
          </a:prstGeom>
        </p:spPr>
      </p:pic>
    </p:spTree>
    <p:extLst>
      <p:ext uri="{BB962C8B-B14F-4D97-AF65-F5344CB8AC3E}">
        <p14:creationId xmlns:p14="http://schemas.microsoft.com/office/powerpoint/2010/main" val="33315543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7E998-253E-314D-94FE-853F131662F3}"/>
              </a:ext>
            </a:extLst>
          </p:cNvPr>
          <p:cNvSpPr>
            <a:spLocks noGrp="1"/>
          </p:cNvSpPr>
          <p:nvPr>
            <p:ph type="title"/>
          </p:nvPr>
        </p:nvSpPr>
        <p:spPr/>
        <p:txBody>
          <a:bodyPr/>
          <a:lstStyle/>
          <a:p>
            <a:r>
              <a:rPr lang="en-US"/>
              <a:t>Decoupled Classifiers</a:t>
            </a:r>
          </a:p>
        </p:txBody>
      </p:sp>
      <p:sp>
        <p:nvSpPr>
          <p:cNvPr id="3" name="Rectangle 2">
            <a:extLst>
              <a:ext uri="{FF2B5EF4-FFF2-40B4-BE49-F238E27FC236}">
                <a16:creationId xmlns:a16="http://schemas.microsoft.com/office/drawing/2014/main" id="{4E70A07E-3A10-974D-94BB-24D4E4089BA7}"/>
              </a:ext>
            </a:extLst>
          </p:cNvPr>
          <p:cNvSpPr/>
          <p:nvPr/>
        </p:nvSpPr>
        <p:spPr>
          <a:xfrm>
            <a:off x="507999" y="1417003"/>
            <a:ext cx="7397751" cy="4832092"/>
          </a:xfrm>
          <a:prstGeom prst="rect">
            <a:avLst/>
          </a:prstGeom>
        </p:spPr>
        <p:txBody>
          <a:bodyPr wrap="square">
            <a:spAutoFit/>
          </a:bodyPr>
          <a:lstStyle/>
          <a:p>
            <a:pPr marL="342900" indent="-342900">
              <a:buFont typeface="Arial" panose="020B0604020202020204" pitchFamily="34" charset="0"/>
              <a:buChar char="•"/>
            </a:pPr>
            <a:r>
              <a:rPr lang="en-US" sz="2800" b="1"/>
              <a:t>Problem with Classification: </a:t>
            </a:r>
            <a:r>
              <a:rPr lang="en-US" sz="2800"/>
              <a:t>Models that ignores group membership impose heterogenous trade-offs across groups</a:t>
            </a:r>
          </a:p>
          <a:p>
            <a:pPr marL="342900" indent="-342900">
              <a:buFont typeface="Arial" panose="020B0604020202020204" pitchFamily="34" charset="0"/>
              <a:buChar char="•"/>
            </a:pPr>
            <a:r>
              <a:rPr lang="en-US" sz="2800" b="1"/>
              <a:t>Decoupled classifiers: </a:t>
            </a:r>
            <a:r>
              <a:rPr lang="en-US" sz="2800"/>
              <a:t>Train a classifier for each group using data from it</a:t>
            </a:r>
          </a:p>
          <a:p>
            <a:pPr marL="342900" indent="-342900">
              <a:buFont typeface="Arial" panose="020B0604020202020204" pitchFamily="34" charset="0"/>
              <a:buChar char="•"/>
            </a:pPr>
            <a:r>
              <a:rPr lang="en-US" sz="2800" b="1"/>
              <a:t>Preference Guarantees: </a:t>
            </a:r>
            <a:r>
              <a:rPr lang="en-US" sz="2800"/>
              <a:t>Decoupling would recover the most accurate classifier for each group and a set of decoupled classifiers satisfies rationality if each group is assigned a model that is at least as accurate as the pooled classifier</a:t>
            </a:r>
          </a:p>
        </p:txBody>
      </p:sp>
      <p:sp>
        <p:nvSpPr>
          <p:cNvPr id="4" name="Rectangle 3">
            <a:extLst>
              <a:ext uri="{FF2B5EF4-FFF2-40B4-BE49-F238E27FC236}">
                <a16:creationId xmlns:a16="http://schemas.microsoft.com/office/drawing/2014/main" id="{ECF18751-E499-6F47-A2A2-ED451290CCE8}"/>
              </a:ext>
            </a:extLst>
          </p:cNvPr>
          <p:cNvSpPr/>
          <p:nvPr/>
        </p:nvSpPr>
        <p:spPr>
          <a:xfrm>
            <a:off x="3027970" y="6064429"/>
            <a:ext cx="4529510" cy="369332"/>
          </a:xfrm>
          <a:prstGeom prst="rect">
            <a:avLst/>
          </a:prstGeom>
        </p:spPr>
        <p:txBody>
          <a:bodyPr wrap="none">
            <a:spAutoFit/>
          </a:bodyPr>
          <a:lstStyle/>
          <a:p>
            <a:r>
              <a:rPr lang="en-US"/>
              <a:t>[</a:t>
            </a:r>
            <a:r>
              <a:rPr lang="en-US" err="1"/>
              <a:t>Ustun</a:t>
            </a:r>
            <a:r>
              <a:rPr lang="en-US"/>
              <a:t> et al 2018; Herbert-Johnson et al 2018]</a:t>
            </a:r>
          </a:p>
        </p:txBody>
      </p:sp>
      <p:pic>
        <p:nvPicPr>
          <p:cNvPr id="5" name="Picture 4">
            <a:extLst>
              <a:ext uri="{FF2B5EF4-FFF2-40B4-BE49-F238E27FC236}">
                <a16:creationId xmlns:a16="http://schemas.microsoft.com/office/drawing/2014/main" id="{CC736D93-BB3F-D542-B603-C2909480B378}"/>
              </a:ext>
            </a:extLst>
          </p:cNvPr>
          <p:cNvPicPr>
            <a:picLocks noChangeAspect="1"/>
          </p:cNvPicPr>
          <p:nvPr/>
        </p:nvPicPr>
        <p:blipFill>
          <a:blip r:embed="rId3"/>
          <a:stretch>
            <a:fillRect/>
          </a:stretch>
        </p:blipFill>
        <p:spPr>
          <a:xfrm>
            <a:off x="11420341" y="126686"/>
            <a:ext cx="566348" cy="566348"/>
          </a:xfrm>
          <a:prstGeom prst="rect">
            <a:avLst/>
          </a:prstGeom>
        </p:spPr>
      </p:pic>
      <p:pic>
        <p:nvPicPr>
          <p:cNvPr id="6" name="Picture 5">
            <a:extLst>
              <a:ext uri="{FF2B5EF4-FFF2-40B4-BE49-F238E27FC236}">
                <a16:creationId xmlns:a16="http://schemas.microsoft.com/office/drawing/2014/main" id="{31242203-D1AA-4887-8B4B-1D3FE3933C23}"/>
              </a:ext>
            </a:extLst>
          </p:cNvPr>
          <p:cNvPicPr>
            <a:picLocks noChangeAspect="1"/>
          </p:cNvPicPr>
          <p:nvPr/>
        </p:nvPicPr>
        <p:blipFill>
          <a:blip r:embed="rId4"/>
          <a:stretch>
            <a:fillRect/>
          </a:stretch>
        </p:blipFill>
        <p:spPr>
          <a:xfrm>
            <a:off x="8132378" y="973296"/>
            <a:ext cx="3383280" cy="3281702"/>
          </a:xfrm>
          <a:prstGeom prst="rect">
            <a:avLst/>
          </a:prstGeom>
        </p:spPr>
      </p:pic>
      <p:pic>
        <p:nvPicPr>
          <p:cNvPr id="8" name="Picture 7">
            <a:extLst>
              <a:ext uri="{FF2B5EF4-FFF2-40B4-BE49-F238E27FC236}">
                <a16:creationId xmlns:a16="http://schemas.microsoft.com/office/drawing/2014/main" id="{75D55834-90C6-4846-9812-A18C6115C66A}"/>
              </a:ext>
            </a:extLst>
          </p:cNvPr>
          <p:cNvPicPr>
            <a:picLocks noChangeAspect="1"/>
          </p:cNvPicPr>
          <p:nvPr/>
        </p:nvPicPr>
        <p:blipFill>
          <a:blip r:embed="rId5"/>
          <a:stretch>
            <a:fillRect/>
          </a:stretch>
        </p:blipFill>
        <p:spPr>
          <a:xfrm>
            <a:off x="8037061" y="4352385"/>
            <a:ext cx="3383280" cy="2167775"/>
          </a:xfrm>
          <a:prstGeom prst="rect">
            <a:avLst/>
          </a:prstGeom>
        </p:spPr>
      </p:pic>
    </p:spTree>
    <p:extLst>
      <p:ext uri="{BB962C8B-B14F-4D97-AF65-F5344CB8AC3E}">
        <p14:creationId xmlns:p14="http://schemas.microsoft.com/office/powerpoint/2010/main" val="3252884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Fairness &amp; Adversarial Debiasing</a:t>
            </a:r>
          </a:p>
        </p:txBody>
      </p:sp>
      <p:pic>
        <p:nvPicPr>
          <p:cNvPr id="4" name="Picture 3">
            <a:extLst>
              <a:ext uri="{FF2B5EF4-FFF2-40B4-BE49-F238E27FC236}">
                <a16:creationId xmlns:a16="http://schemas.microsoft.com/office/drawing/2014/main" id="{546301D5-6DA0-445B-9B04-CDD199A1ADB3}"/>
              </a:ext>
            </a:extLst>
          </p:cNvPr>
          <p:cNvPicPr>
            <a:picLocks noChangeAspect="1"/>
          </p:cNvPicPr>
          <p:nvPr/>
        </p:nvPicPr>
        <p:blipFill>
          <a:blip r:embed="rId3"/>
          <a:stretch>
            <a:fillRect/>
          </a:stretch>
        </p:blipFill>
        <p:spPr>
          <a:xfrm>
            <a:off x="11420341" y="126686"/>
            <a:ext cx="566348" cy="566348"/>
          </a:xfrm>
          <a:prstGeom prst="rect">
            <a:avLst/>
          </a:prstGeom>
        </p:spPr>
      </p:pic>
      <p:sp>
        <p:nvSpPr>
          <p:cNvPr id="5" name="Content Placeholder 2">
            <a:extLst>
              <a:ext uri="{FF2B5EF4-FFF2-40B4-BE49-F238E27FC236}">
                <a16:creationId xmlns:a16="http://schemas.microsoft.com/office/drawing/2014/main" id="{FC528919-B346-40FB-BF03-1D3A355A89FA}"/>
              </a:ext>
            </a:extLst>
          </p:cNvPr>
          <p:cNvSpPr txBox="1">
            <a:spLocks/>
          </p:cNvSpPr>
          <p:nvPr/>
        </p:nvSpPr>
        <p:spPr>
          <a:xfrm>
            <a:off x="409575" y="1417003"/>
            <a:ext cx="6645740" cy="481234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Simultaneously reduce data bias and model bias via adversarial networks</a:t>
            </a:r>
          </a:p>
          <a:p>
            <a:r>
              <a:rPr lang="en-US"/>
              <a:t>Sample features and reformulate input with only non-sensitive features</a:t>
            </a:r>
          </a:p>
          <a:p>
            <a:r>
              <a:rPr lang="en-US"/>
              <a:t>Minimizing the marginal contribution of the sensitive feature to strengthen model robustness towards the sensitive feature</a:t>
            </a:r>
          </a:p>
          <a:p>
            <a:r>
              <a:rPr lang="en-US"/>
              <a:t>Results: Adding sensitive information does not influence prediction results. Improves fairness as well as prediction performance</a:t>
            </a:r>
          </a:p>
          <a:p>
            <a:r>
              <a:rPr lang="en-US"/>
              <a:t>Adversarial machine learning widely used in learning fair representations</a:t>
            </a:r>
          </a:p>
          <a:p>
            <a:endParaRPr lang="en-US"/>
          </a:p>
        </p:txBody>
      </p:sp>
      <p:sp>
        <p:nvSpPr>
          <p:cNvPr id="7" name="TextBox 6">
            <a:extLst>
              <a:ext uri="{FF2B5EF4-FFF2-40B4-BE49-F238E27FC236}">
                <a16:creationId xmlns:a16="http://schemas.microsoft.com/office/drawing/2014/main" id="{7426F47A-006B-4ACD-A3C9-0B0FF23B7E98}"/>
              </a:ext>
            </a:extLst>
          </p:cNvPr>
          <p:cNvSpPr txBox="1"/>
          <p:nvPr/>
        </p:nvSpPr>
        <p:spPr>
          <a:xfrm>
            <a:off x="7338489" y="3813651"/>
            <a:ext cx="4648200" cy="338554"/>
          </a:xfrm>
          <a:prstGeom prst="rect">
            <a:avLst/>
          </a:prstGeom>
          <a:noFill/>
        </p:spPr>
        <p:txBody>
          <a:bodyPr wrap="square">
            <a:spAutoFit/>
          </a:bodyPr>
          <a:lstStyle/>
          <a:p>
            <a:r>
              <a:rPr lang="en-US" sz="1600"/>
              <a:t>[</a:t>
            </a:r>
            <a:r>
              <a:rPr lang="en-US" sz="1600" err="1"/>
              <a:t>Beutel</a:t>
            </a:r>
            <a:r>
              <a:rPr lang="en-US" sz="1600"/>
              <a:t> et al 2017; Zhang et al 2018; Wang et al 2019]</a:t>
            </a:r>
          </a:p>
        </p:txBody>
      </p:sp>
      <p:pic>
        <p:nvPicPr>
          <p:cNvPr id="3" name="Picture 2">
            <a:extLst>
              <a:ext uri="{FF2B5EF4-FFF2-40B4-BE49-F238E27FC236}">
                <a16:creationId xmlns:a16="http://schemas.microsoft.com/office/drawing/2014/main" id="{7275345E-FDB5-4786-B008-4E8059D17D12}"/>
              </a:ext>
            </a:extLst>
          </p:cNvPr>
          <p:cNvPicPr>
            <a:picLocks noChangeAspect="1"/>
          </p:cNvPicPr>
          <p:nvPr/>
        </p:nvPicPr>
        <p:blipFill>
          <a:blip r:embed="rId4"/>
          <a:stretch>
            <a:fillRect/>
          </a:stretch>
        </p:blipFill>
        <p:spPr>
          <a:xfrm>
            <a:off x="7210425" y="1417003"/>
            <a:ext cx="4572000" cy="2272958"/>
          </a:xfrm>
          <a:prstGeom prst="rect">
            <a:avLst/>
          </a:prstGeom>
        </p:spPr>
      </p:pic>
    </p:spTree>
    <p:extLst>
      <p:ext uri="{BB962C8B-B14F-4D97-AF65-F5344CB8AC3E}">
        <p14:creationId xmlns:p14="http://schemas.microsoft.com/office/powerpoint/2010/main" val="39307014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8642F-2719-6747-8D40-0D6E4A750C6A}"/>
              </a:ext>
            </a:extLst>
          </p:cNvPr>
          <p:cNvSpPr>
            <a:spLocks noGrp="1"/>
          </p:cNvSpPr>
          <p:nvPr>
            <p:ph type="title"/>
          </p:nvPr>
        </p:nvSpPr>
        <p:spPr>
          <a:xfrm>
            <a:off x="838200" y="2886075"/>
            <a:ext cx="10515600" cy="1645603"/>
          </a:xfrm>
        </p:spPr>
        <p:txBody>
          <a:bodyPr>
            <a:noAutofit/>
          </a:bodyPr>
          <a:lstStyle/>
          <a:p>
            <a:r>
              <a:rPr lang="en-US" sz="6000"/>
              <a:t>Best Practices</a:t>
            </a:r>
            <a:endParaRPr lang="en-US"/>
          </a:p>
        </p:txBody>
      </p:sp>
    </p:spTree>
    <p:extLst>
      <p:ext uri="{BB962C8B-B14F-4D97-AF65-F5344CB8AC3E}">
        <p14:creationId xmlns:p14="http://schemas.microsoft.com/office/powerpoint/2010/main" val="15932519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Stakeholders in the Machine Learning Cycle</a:t>
            </a:r>
          </a:p>
        </p:txBody>
      </p:sp>
      <p:pic>
        <p:nvPicPr>
          <p:cNvPr id="8" name="Picture 7">
            <a:extLst>
              <a:ext uri="{FF2B5EF4-FFF2-40B4-BE49-F238E27FC236}">
                <a16:creationId xmlns:a16="http://schemas.microsoft.com/office/drawing/2014/main" id="{D8A31F64-B16A-4BFC-93E1-16AE89C6C6A0}"/>
              </a:ext>
            </a:extLst>
          </p:cNvPr>
          <p:cNvPicPr>
            <a:picLocks noChangeAspect="1"/>
          </p:cNvPicPr>
          <p:nvPr/>
        </p:nvPicPr>
        <p:blipFill>
          <a:blip r:embed="rId3"/>
          <a:stretch>
            <a:fillRect/>
          </a:stretch>
        </p:blipFill>
        <p:spPr>
          <a:xfrm>
            <a:off x="11420341" y="126686"/>
            <a:ext cx="566348" cy="566348"/>
          </a:xfrm>
          <a:prstGeom prst="rect">
            <a:avLst/>
          </a:prstGeom>
        </p:spPr>
      </p:pic>
      <p:graphicFrame>
        <p:nvGraphicFramePr>
          <p:cNvPr id="4" name="Table 12">
            <a:extLst>
              <a:ext uri="{FF2B5EF4-FFF2-40B4-BE49-F238E27FC236}">
                <a16:creationId xmlns:a16="http://schemas.microsoft.com/office/drawing/2014/main" id="{BE08251B-64F5-4713-8486-B1C4CA40A303}"/>
              </a:ext>
            </a:extLst>
          </p:cNvPr>
          <p:cNvGraphicFramePr>
            <a:graphicFrameLocks noGrp="1"/>
          </p:cNvGraphicFramePr>
          <p:nvPr>
            <p:extLst>
              <p:ext uri="{D42A27DB-BD31-4B8C-83A1-F6EECF244321}">
                <p14:modId xmlns:p14="http://schemas.microsoft.com/office/powerpoint/2010/main" val="3990117264"/>
              </p:ext>
            </p:extLst>
          </p:nvPr>
        </p:nvGraphicFramePr>
        <p:xfrm>
          <a:off x="874669" y="1610436"/>
          <a:ext cx="11145218" cy="4937156"/>
        </p:xfrm>
        <a:graphic>
          <a:graphicData uri="http://schemas.openxmlformats.org/drawingml/2006/table">
            <a:tbl>
              <a:tblPr firstRow="1" bandRow="1">
                <a:tableStyleId>{2D5ABB26-0587-4C30-8999-92F81FD0307C}</a:tableStyleId>
              </a:tblPr>
              <a:tblGrid>
                <a:gridCol w="2972626">
                  <a:extLst>
                    <a:ext uri="{9D8B030D-6E8A-4147-A177-3AD203B41FA5}">
                      <a16:colId xmlns:a16="http://schemas.microsoft.com/office/drawing/2014/main" val="353622113"/>
                    </a:ext>
                  </a:extLst>
                </a:gridCol>
                <a:gridCol w="8172592">
                  <a:extLst>
                    <a:ext uri="{9D8B030D-6E8A-4147-A177-3AD203B41FA5}">
                      <a16:colId xmlns:a16="http://schemas.microsoft.com/office/drawing/2014/main" val="2833330277"/>
                    </a:ext>
                  </a:extLst>
                </a:gridCol>
              </a:tblGrid>
              <a:tr h="1023582">
                <a:tc>
                  <a:txBody>
                    <a:bodyPr/>
                    <a:lstStyle/>
                    <a:p>
                      <a:r>
                        <a:rPr lang="en-US" dirty="0"/>
                        <a:t>Model Design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Review the goal of the ML model with diverse and representative stakeholders</a:t>
                      </a:r>
                    </a:p>
                    <a:p>
                      <a:pPr marL="285750" marR="0" lvl="0" indent="-285750" algn="l">
                        <a:lnSpc>
                          <a:spcPct val="100000"/>
                        </a:lnSpc>
                        <a:spcBef>
                          <a:spcPts val="0"/>
                        </a:spcBef>
                        <a:spcAft>
                          <a:spcPts val="0"/>
                        </a:spcAft>
                        <a:buClrTx/>
                        <a:buSzTx/>
                        <a:buFont typeface="Arial" panose="020B0604020202020204" pitchFamily="34" charset="0"/>
                        <a:buChar char="•"/>
                      </a:pPr>
                      <a:r>
                        <a:rPr lang="en-US" dirty="0"/>
                        <a:t>Evaluate current initiatives which may be interacting with proposed model / workflow and consider what downstream consequences may be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Discuss ethical concerns about model use and / or misuse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7865976"/>
                  </a:ext>
                </a:extLst>
              </a:tr>
              <a:tr h="1031758">
                <a:tc>
                  <a:txBody>
                    <a:bodyPr/>
                    <a:lstStyle/>
                    <a:p>
                      <a:r>
                        <a:rPr lang="en-US" dirty="0"/>
                        <a:t>Data Collection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Determine which features and which patient groups should be considered protected or surrogates of protected</a:t>
                      </a:r>
                    </a:p>
                    <a:p>
                      <a:pPr marL="285750" marR="0" lvl="0" indent="-285750" algn="l">
                        <a:lnSpc>
                          <a:spcPct val="100000"/>
                        </a:lnSpc>
                        <a:spcBef>
                          <a:spcPts val="0"/>
                        </a:spcBef>
                        <a:spcAft>
                          <a:spcPts val="0"/>
                        </a:spcAft>
                        <a:buClrTx/>
                        <a:buSzTx/>
                        <a:buFont typeface="Arial" panose="020B0604020202020204" pitchFamily="34" charset="0"/>
                        <a:buChar char="•"/>
                      </a:pPr>
                      <a:r>
                        <a:rPr lang="en-US" dirty="0"/>
                        <a:t>Evaluate relationship between surrogate and outcome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Assess if the protected groups are adequately represented.</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6156150"/>
                  </a:ext>
                </a:extLst>
              </a:tr>
              <a:tr h="685498">
                <a:tc>
                  <a:txBody>
                    <a:bodyPr/>
                    <a:lstStyle/>
                    <a:p>
                      <a:r>
                        <a:rPr lang="en-US" dirty="0"/>
                        <a:t>Training</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dirty="0"/>
                        <a:t>Apply pre-processing, in-processing and post-processing techniques to make the model more fair</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517712"/>
                  </a:ext>
                </a:extLst>
              </a:tr>
              <a:tr h="685498">
                <a:tc>
                  <a:txBody>
                    <a:bodyPr/>
                    <a:lstStyle/>
                    <a:p>
                      <a:r>
                        <a:rPr lang="en-US" dirty="0"/>
                        <a:t>Evaluation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dirty="0"/>
                        <a:t>Engage with stakeholders, patient groups representatives, data scientists, machine learning experts to determine what are appropriate evaluation metrics given the use case</a:t>
                      </a:r>
                    </a:p>
                    <a:p>
                      <a:pPr marL="285750" lvl="0" indent="-285750">
                        <a:buFont typeface="Arial" panose="020B0604020202020204" pitchFamily="34" charset="0"/>
                        <a:buChar char="•"/>
                      </a:pPr>
                      <a:r>
                        <a:rPr lang="en-US" dirty="0"/>
                        <a:t>Determine what processes will be affected by different model outputs (allocation)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002811"/>
                  </a:ext>
                </a:extLst>
              </a:tr>
              <a:tr h="685498">
                <a:tc>
                  <a:txBody>
                    <a:bodyPr/>
                    <a:lstStyle/>
                    <a:p>
                      <a:r>
                        <a:rPr lang="en-US" dirty="0"/>
                        <a:t>Deployment and Review</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dirty="0"/>
                        <a:t>Monitor the results and periodically check with the stakeholders regarding how the model is affecting them</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0746749"/>
                  </a:ext>
                </a:extLst>
              </a:tr>
            </a:tbl>
          </a:graphicData>
        </a:graphic>
      </p:graphicFrame>
    </p:spTree>
    <p:extLst>
      <p:ext uri="{BB962C8B-B14F-4D97-AF65-F5344CB8AC3E}">
        <p14:creationId xmlns:p14="http://schemas.microsoft.com/office/powerpoint/2010/main" val="42269134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dirty="0"/>
              <a:t>AI  Audits in Responsible ML</a:t>
            </a:r>
          </a:p>
        </p:txBody>
      </p:sp>
      <p:pic>
        <p:nvPicPr>
          <p:cNvPr id="8" name="Picture 7">
            <a:extLst>
              <a:ext uri="{FF2B5EF4-FFF2-40B4-BE49-F238E27FC236}">
                <a16:creationId xmlns:a16="http://schemas.microsoft.com/office/drawing/2014/main" id="{D8A31F64-B16A-4BFC-93E1-16AE89C6C6A0}"/>
              </a:ext>
            </a:extLst>
          </p:cNvPr>
          <p:cNvPicPr>
            <a:picLocks noChangeAspect="1"/>
          </p:cNvPicPr>
          <p:nvPr/>
        </p:nvPicPr>
        <p:blipFill>
          <a:blip r:embed="rId3"/>
          <a:stretch>
            <a:fillRect/>
          </a:stretch>
        </p:blipFill>
        <p:spPr>
          <a:xfrm>
            <a:off x="11420341" y="126686"/>
            <a:ext cx="566348" cy="566348"/>
          </a:xfrm>
          <a:prstGeom prst="rect">
            <a:avLst/>
          </a:prstGeom>
        </p:spPr>
      </p:pic>
      <p:sp>
        <p:nvSpPr>
          <p:cNvPr id="3" name="TextBox 2">
            <a:extLst>
              <a:ext uri="{FF2B5EF4-FFF2-40B4-BE49-F238E27FC236}">
                <a16:creationId xmlns:a16="http://schemas.microsoft.com/office/drawing/2014/main" id="{BB0F328B-8544-4DB6-AB3F-F717BB686DE9}"/>
              </a:ext>
            </a:extLst>
          </p:cNvPr>
          <p:cNvSpPr txBox="1"/>
          <p:nvPr/>
        </p:nvSpPr>
        <p:spPr>
          <a:xfrm>
            <a:off x="644857" y="1561771"/>
            <a:ext cx="10775484" cy="3354765"/>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2800" dirty="0"/>
              <a:t>Model risk management involves periodic look backs to evaluate the </a:t>
            </a:r>
            <a:r>
              <a:rPr lang="en-US" sz="2800"/>
              <a:t>performance and the consequences of ML models in deployment</a:t>
            </a:r>
            <a:endParaRPr lang="en-US" sz="2800">
              <a:cs typeface="Calibri"/>
            </a:endParaRPr>
          </a:p>
          <a:p>
            <a:pPr marL="285750" indent="-285750">
              <a:buFont typeface="Arial" panose="020B0604020202020204" pitchFamily="34" charset="0"/>
              <a:buChar char="•"/>
            </a:pPr>
            <a:r>
              <a:rPr lang="en-US" sz="2800">
                <a:cs typeface="Calibri"/>
              </a:rPr>
              <a:t>Internal processes vs external processes</a:t>
            </a:r>
            <a:endParaRPr lang="en-US" sz="2800" dirty="0">
              <a:cs typeface="Calibri"/>
            </a:endParaRPr>
          </a:p>
          <a:p>
            <a:pPr marL="285750" indent="-285750">
              <a:buFont typeface="Arial" panose="020B0604020202020204" pitchFamily="34" charset="0"/>
              <a:buChar char="•"/>
            </a:pPr>
            <a:r>
              <a:rPr lang="en-US" sz="2800" dirty="0">
                <a:cs typeface="Calibri"/>
              </a:rPr>
              <a:t>Ad-hoc vs. Domain specific standard auditing process</a:t>
            </a:r>
          </a:p>
          <a:p>
            <a:pPr marL="285750" indent="-285750">
              <a:buFont typeface="Arial" panose="020B0604020202020204" pitchFamily="34" charset="0"/>
              <a:buChar char="•"/>
            </a:pPr>
            <a:r>
              <a:rPr lang="en-US" sz="2800">
                <a:cs typeface="Calibri"/>
              </a:rPr>
              <a:t>Scalability and comprehensiveness</a:t>
            </a:r>
            <a:endParaRPr lang="en-US" sz="2800" dirty="0">
              <a:cs typeface="Calibri"/>
            </a:endParaRPr>
          </a:p>
          <a:p>
            <a:pPr marL="285750" indent="-285750">
              <a:buFont typeface="Arial" panose="020B0604020202020204" pitchFamily="34" charset="0"/>
              <a:buChar char="•"/>
            </a:pPr>
            <a:r>
              <a:rPr lang="en-US" sz="2800" dirty="0">
                <a:cs typeface="Calibri"/>
              </a:rPr>
              <a:t>Challenges with race, ethnicity data that is either commonly missing or </a:t>
            </a:r>
            <a:r>
              <a:rPr lang="en-US" sz="2800">
                <a:cs typeface="Calibri"/>
              </a:rPr>
              <a:t>too coarse for meaningful evaluation</a:t>
            </a:r>
            <a:endParaRPr lang="en-US" sz="2800" dirty="0">
              <a:cs typeface="Calibri"/>
            </a:endParaRPr>
          </a:p>
          <a:p>
            <a:pPr marL="171450" indent="-171450">
              <a:buFont typeface="Arial" panose="020B0604020202020204" pitchFamily="34" charset="0"/>
              <a:buChar char="•"/>
            </a:pPr>
            <a:endParaRPr lang="en-US" sz="1600">
              <a:cs typeface="Calibri"/>
            </a:endParaRPr>
          </a:p>
        </p:txBody>
      </p:sp>
    </p:spTree>
    <p:extLst>
      <p:ext uri="{BB962C8B-B14F-4D97-AF65-F5344CB8AC3E}">
        <p14:creationId xmlns:p14="http://schemas.microsoft.com/office/powerpoint/2010/main" val="15284653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sz="4400"/>
              <a:t>Impossibility of Fairness in the real world</a:t>
            </a:r>
            <a:endParaRPr lang="en-US"/>
          </a:p>
        </p:txBody>
      </p:sp>
      <p:pic>
        <p:nvPicPr>
          <p:cNvPr id="8" name="Picture 7">
            <a:extLst>
              <a:ext uri="{FF2B5EF4-FFF2-40B4-BE49-F238E27FC236}">
                <a16:creationId xmlns:a16="http://schemas.microsoft.com/office/drawing/2014/main" id="{D8A31F64-B16A-4BFC-93E1-16AE89C6C6A0}"/>
              </a:ext>
            </a:extLst>
          </p:cNvPr>
          <p:cNvPicPr>
            <a:picLocks noChangeAspect="1"/>
          </p:cNvPicPr>
          <p:nvPr/>
        </p:nvPicPr>
        <p:blipFill>
          <a:blip r:embed="rId3"/>
          <a:stretch>
            <a:fillRect/>
          </a:stretch>
        </p:blipFill>
        <p:spPr>
          <a:xfrm>
            <a:off x="11420341" y="126686"/>
            <a:ext cx="566348" cy="566348"/>
          </a:xfrm>
          <a:prstGeom prst="rect">
            <a:avLst/>
          </a:prstGeom>
        </p:spPr>
      </p:pic>
      <p:sp>
        <p:nvSpPr>
          <p:cNvPr id="5" name="TextBox 4">
            <a:extLst>
              <a:ext uri="{FF2B5EF4-FFF2-40B4-BE49-F238E27FC236}">
                <a16:creationId xmlns:a16="http://schemas.microsoft.com/office/drawing/2014/main" id="{3CD72DDF-58D3-427D-A581-1DB71BE33174}"/>
              </a:ext>
            </a:extLst>
          </p:cNvPr>
          <p:cNvSpPr txBox="1"/>
          <p:nvPr/>
        </p:nvSpPr>
        <p:spPr>
          <a:xfrm>
            <a:off x="644857" y="1561771"/>
            <a:ext cx="10775484" cy="4216539"/>
          </a:xfrm>
          <a:prstGeom prst="rect">
            <a:avLst/>
          </a:prstGeom>
          <a:noFill/>
        </p:spPr>
        <p:txBody>
          <a:bodyPr wrap="square">
            <a:spAutoFit/>
          </a:bodyPr>
          <a:lstStyle/>
          <a:p>
            <a:pPr marL="285750" indent="-285750">
              <a:buFont typeface="Arial" panose="020B0604020202020204" pitchFamily="34" charset="0"/>
              <a:buChar char="•"/>
            </a:pPr>
            <a:r>
              <a:rPr lang="en-US" sz="2800"/>
              <a:t>Unfair practices do not exist in a vacuum but are embedded in the larger context of historical, social and political realities [</a:t>
            </a:r>
            <a:r>
              <a:rPr lang="en-US" sz="2800" err="1"/>
              <a:t>Glymour</a:t>
            </a:r>
            <a:r>
              <a:rPr lang="en-US" sz="2800"/>
              <a:t> et al 2019; Herington 2020]</a:t>
            </a:r>
            <a:endParaRPr lang="en-US" sz="2800">
              <a:cs typeface="Calibri"/>
            </a:endParaRPr>
          </a:p>
          <a:p>
            <a:pPr marL="285750" indent="-285750">
              <a:buFont typeface="Arial" panose="020B0604020202020204" pitchFamily="34" charset="0"/>
              <a:buChar char="•"/>
            </a:pPr>
            <a:r>
              <a:rPr lang="en-US" sz="2800"/>
              <a:t>Measures of algorithmic bias assume that an algorithm which is fair in the abstract will be fair in the world</a:t>
            </a:r>
            <a:endParaRPr lang="en-US" sz="2800">
              <a:cs typeface="Calibri"/>
            </a:endParaRPr>
          </a:p>
          <a:p>
            <a:pPr marL="285750" indent="-285750">
              <a:buFont typeface="Arial" panose="020B0604020202020204" pitchFamily="34" charset="0"/>
              <a:buChar char="•"/>
            </a:pPr>
            <a:r>
              <a:rPr lang="en-US" sz="2800"/>
              <a:t>Centuries of injustice continue to permeate society and continue to be responsible for race- and gender-based inequality </a:t>
            </a:r>
            <a:endParaRPr lang="en-US" sz="2800">
              <a:cs typeface="Calibri"/>
            </a:endParaRPr>
          </a:p>
          <a:p>
            <a:pPr marL="285750" indent="-285750">
              <a:buFont typeface="Arial" panose="020B0604020202020204" pitchFamily="34" charset="0"/>
              <a:buChar char="•"/>
            </a:pPr>
            <a:r>
              <a:rPr lang="en-US" sz="2800"/>
              <a:t>Implicit vs explicit biases can be difficult and / or impossible to adjust for and demand societal changes </a:t>
            </a:r>
            <a:endParaRPr lang="en-US" sz="2800">
              <a:cs typeface="Calibri"/>
            </a:endParaRPr>
          </a:p>
          <a:p>
            <a:pPr marL="171450" indent="-171450">
              <a:buFont typeface="Arial" panose="020B0604020202020204" pitchFamily="34" charset="0"/>
              <a:buChar char="•"/>
            </a:pPr>
            <a:endParaRPr lang="en-US" sz="1600">
              <a:cs typeface="Calibri"/>
            </a:endParaRPr>
          </a:p>
        </p:txBody>
      </p:sp>
    </p:spTree>
    <p:extLst>
      <p:ext uri="{BB962C8B-B14F-4D97-AF65-F5344CB8AC3E}">
        <p14:creationId xmlns:p14="http://schemas.microsoft.com/office/powerpoint/2010/main" val="7416008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2452-D0E0-DE41-97E6-AD646D01DED1}"/>
              </a:ext>
            </a:extLst>
          </p:cNvPr>
          <p:cNvSpPr>
            <a:spLocks noGrp="1"/>
          </p:cNvSpPr>
          <p:nvPr>
            <p:ph type="title"/>
          </p:nvPr>
        </p:nvSpPr>
        <p:spPr/>
        <p:txBody>
          <a:bodyPr/>
          <a:lstStyle/>
          <a:p>
            <a:r>
              <a:rPr lang="en-US"/>
              <a:t>Prediction and Policy</a:t>
            </a:r>
          </a:p>
        </p:txBody>
      </p:sp>
      <p:pic>
        <p:nvPicPr>
          <p:cNvPr id="8" name="Picture 7">
            <a:extLst>
              <a:ext uri="{FF2B5EF4-FFF2-40B4-BE49-F238E27FC236}">
                <a16:creationId xmlns:a16="http://schemas.microsoft.com/office/drawing/2014/main" id="{D8A31F64-B16A-4BFC-93E1-16AE89C6C6A0}"/>
              </a:ext>
            </a:extLst>
          </p:cNvPr>
          <p:cNvPicPr>
            <a:picLocks noChangeAspect="1"/>
          </p:cNvPicPr>
          <p:nvPr/>
        </p:nvPicPr>
        <p:blipFill>
          <a:blip r:embed="rId3"/>
          <a:stretch>
            <a:fillRect/>
          </a:stretch>
        </p:blipFill>
        <p:spPr>
          <a:xfrm>
            <a:off x="11420341" y="126686"/>
            <a:ext cx="566348" cy="566348"/>
          </a:xfrm>
          <a:prstGeom prst="rect">
            <a:avLst/>
          </a:prstGeom>
        </p:spPr>
      </p:pic>
      <p:sp>
        <p:nvSpPr>
          <p:cNvPr id="5" name="TextBox 4">
            <a:extLst>
              <a:ext uri="{FF2B5EF4-FFF2-40B4-BE49-F238E27FC236}">
                <a16:creationId xmlns:a16="http://schemas.microsoft.com/office/drawing/2014/main" id="{1AEE6843-55EF-44F2-A979-F9FDF6AE6CE1}"/>
              </a:ext>
            </a:extLst>
          </p:cNvPr>
          <p:cNvSpPr txBox="1"/>
          <p:nvPr/>
        </p:nvSpPr>
        <p:spPr>
          <a:xfrm>
            <a:off x="808630" y="1212377"/>
            <a:ext cx="10832910" cy="4154984"/>
          </a:xfrm>
          <a:prstGeom prst="rect">
            <a:avLst/>
          </a:prstGeom>
          <a:noFill/>
        </p:spPr>
        <p:txBody>
          <a:bodyPr wrap="square">
            <a:spAutoFit/>
          </a:bodyPr>
          <a:lstStyle/>
          <a:p>
            <a:pPr marL="457200" indent="-457200">
              <a:buFont typeface="Arial" panose="020B0604020202020204" pitchFamily="34" charset="0"/>
              <a:buChar char="•"/>
            </a:pPr>
            <a:r>
              <a:rPr lang="en-US" sz="2800"/>
              <a:t>Allocation of services, particularly those derived from outputs of machine learning models, must be continually evaluated for evidence of bias to ensure that services are delivered equally across protected groups</a:t>
            </a:r>
            <a:endParaRPr lang="en-US" sz="2000"/>
          </a:p>
          <a:p>
            <a:pPr marL="457200" indent="-457200">
              <a:buFont typeface="Arial" panose="020B0604020202020204" pitchFamily="34" charset="0"/>
              <a:buChar char="•"/>
            </a:pPr>
            <a:r>
              <a:rPr lang="en-US" sz="2800">
                <a:cs typeface="Calibri"/>
              </a:rPr>
              <a:t>The allocation of services will be determined by how clinicians or other end users interact with the model</a:t>
            </a:r>
          </a:p>
          <a:p>
            <a:pPr marL="800100" lvl="1" indent="-342900">
              <a:buFont typeface="Arial" panose="020B0604020202020204" pitchFamily="34" charset="0"/>
              <a:buChar char="•"/>
            </a:pPr>
            <a:r>
              <a:rPr lang="en-US" sz="2400">
                <a:cs typeface="Calibri"/>
              </a:rPr>
              <a:t>Is there a disparate impact?</a:t>
            </a:r>
          </a:p>
          <a:p>
            <a:pPr marL="800100" lvl="1" indent="-342900">
              <a:buFont typeface="Arial" panose="020B0604020202020204" pitchFamily="34" charset="0"/>
              <a:buChar char="•"/>
            </a:pPr>
            <a:r>
              <a:rPr lang="en-US" sz="2400">
                <a:cs typeface="Calibri"/>
              </a:rPr>
              <a:t>Is the clinical team subject to automation bias or dismissal bias? And how may that differentially affect patient groups?</a:t>
            </a:r>
          </a:p>
          <a:p>
            <a:pPr marL="800100" lvl="1" indent="-342900">
              <a:buFont typeface="Arial" panose="020B0604020202020204" pitchFamily="34" charset="0"/>
              <a:buChar char="•"/>
            </a:pPr>
            <a:r>
              <a:rPr lang="en-US" sz="2400">
                <a:cs typeface="Calibri"/>
              </a:rPr>
              <a:t>Opportunity cost</a:t>
            </a:r>
          </a:p>
        </p:txBody>
      </p:sp>
    </p:spTree>
    <p:extLst>
      <p:ext uri="{BB962C8B-B14F-4D97-AF65-F5344CB8AC3E}">
        <p14:creationId xmlns:p14="http://schemas.microsoft.com/office/powerpoint/2010/main" val="40944830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275e166-0ffa-4ad7-97e9-c468c00a253b">
      <UserInfo>
        <DisplayName>Carly Eckert</DisplayName>
        <AccountId>26</AccountId>
        <AccountType/>
      </UserInfo>
      <UserInfo>
        <DisplayName>Ankur Teredesai</DisplayName>
        <AccountId>15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EC7C7526F3BB4A92DF83DE35BFD15D" ma:contentTypeVersion="10" ma:contentTypeDescription="Create a new document." ma:contentTypeScope="" ma:versionID="852c554f05da8646ccdaa73cb3f7bddc">
  <xsd:schema xmlns:xsd="http://www.w3.org/2001/XMLSchema" xmlns:xs="http://www.w3.org/2001/XMLSchema" xmlns:p="http://schemas.microsoft.com/office/2006/metadata/properties" xmlns:ns2="e057cc39-623c-476e-b661-90aa6abd2cbf" xmlns:ns3="1275e166-0ffa-4ad7-97e9-c468c00a253b" targetNamespace="http://schemas.microsoft.com/office/2006/metadata/properties" ma:root="true" ma:fieldsID="07b4c1ff8c350059947a5408e5c8397f" ns2:_="" ns3:_="">
    <xsd:import namespace="e057cc39-623c-476e-b661-90aa6abd2cbf"/>
    <xsd:import namespace="1275e166-0ffa-4ad7-97e9-c468c00a25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57cc39-623c-476e-b661-90aa6abd2c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275e166-0ffa-4ad7-97e9-c468c00a253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62EB16-C94C-4E00-9605-456D0EEC18A3}">
  <ds:schemaRefs>
    <ds:schemaRef ds:uri="http://schemas.microsoft.com/sharepoint/v3/contenttype/forms"/>
  </ds:schemaRefs>
</ds:datastoreItem>
</file>

<file path=customXml/itemProps2.xml><?xml version="1.0" encoding="utf-8"?>
<ds:datastoreItem xmlns:ds="http://schemas.openxmlformats.org/officeDocument/2006/customXml" ds:itemID="{5AED2E74-46EA-4F6A-97F6-5EB746B66333}">
  <ds:schemaRefs>
    <ds:schemaRef ds:uri="http://www.w3.org/XML/1998/namespace"/>
    <ds:schemaRef ds:uri="http://schemas.microsoft.com/office/2006/metadata/properties"/>
    <ds:schemaRef ds:uri="1275e166-0ffa-4ad7-97e9-c468c00a253b"/>
    <ds:schemaRef ds:uri="http://schemas.microsoft.com/office/infopath/2007/PartnerControls"/>
    <ds:schemaRef ds:uri="http://purl.org/dc/dcmitype/"/>
    <ds:schemaRef ds:uri="http://schemas.openxmlformats.org/package/2006/metadata/core-properties"/>
    <ds:schemaRef ds:uri="http://schemas.microsoft.com/office/2006/documentManagement/types"/>
    <ds:schemaRef ds:uri="e057cc39-623c-476e-b661-90aa6abd2cbf"/>
    <ds:schemaRef ds:uri="http://purl.org/dc/terms/"/>
    <ds:schemaRef ds:uri="http://purl.org/dc/elements/1.1/"/>
  </ds:schemaRefs>
</ds:datastoreItem>
</file>

<file path=customXml/itemProps3.xml><?xml version="1.0" encoding="utf-8"?>
<ds:datastoreItem xmlns:ds="http://schemas.openxmlformats.org/officeDocument/2006/customXml" ds:itemID="{BFE936F4-ADC7-42DC-BFC3-8D1B73FFEA6E}">
  <ds:schemaRefs>
    <ds:schemaRef ds:uri="1275e166-0ffa-4ad7-97e9-c468c00a253b"/>
    <ds:schemaRef ds:uri="e057cc39-623c-476e-b661-90aa6abd2c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411</TotalTime>
  <Words>17676</Words>
  <Application>Microsoft Office PowerPoint</Application>
  <PresentationFormat>Widescreen</PresentationFormat>
  <Paragraphs>1167</Paragraphs>
  <Slides>132</Slides>
  <Notes>85</Notes>
  <HiddenSlides>0</HiddenSlides>
  <MMClips>0</MMClips>
  <ScaleCrop>false</ScaleCrop>
  <HeadingPairs>
    <vt:vector size="4" baseType="variant">
      <vt:variant>
        <vt:lpstr>Theme</vt:lpstr>
      </vt:variant>
      <vt:variant>
        <vt:i4>1</vt:i4>
      </vt:variant>
      <vt:variant>
        <vt:lpstr>Slide Titles</vt:lpstr>
      </vt:variant>
      <vt:variant>
        <vt:i4>132</vt:i4>
      </vt:variant>
    </vt:vector>
  </HeadingPairs>
  <TitlesOfParts>
    <vt:vector size="133" baseType="lpstr">
      <vt:lpstr>Office Theme</vt:lpstr>
      <vt:lpstr>Fairness in Machine Learning  for Healthcare  #FairMLHealth</vt:lpstr>
      <vt:lpstr>#FairMLHealth Tutorial Overview</vt:lpstr>
      <vt:lpstr>Foundations: Fairness in Healthcare ML</vt:lpstr>
      <vt:lpstr>Elements of Ethical ML in Healthcare</vt:lpstr>
      <vt:lpstr>Bias &amp; Discrimination in Healthcare: History</vt:lpstr>
      <vt:lpstr>Bias &amp; Discrimination in Healthcare: History</vt:lpstr>
      <vt:lpstr>Bias &amp; Discrimination in Healthcare: History</vt:lpstr>
      <vt:lpstr>Bias &amp; Discrimination in Healthcare: History</vt:lpstr>
      <vt:lpstr>Bias in Healthcare AI: History</vt:lpstr>
      <vt:lpstr>Bias in Healthcare AI: History</vt:lpstr>
      <vt:lpstr>Making AI Fair in an Unfair World?</vt:lpstr>
      <vt:lpstr>Fairness in Machine Learning is more than imbalanced datasets!</vt:lpstr>
      <vt:lpstr>Bias in Healthcare AI: Is it just a data problem?</vt:lpstr>
      <vt:lpstr>Fairness in ML as a Systems Problem</vt:lpstr>
      <vt:lpstr>Legal Protected Classes in  the US </vt:lpstr>
      <vt:lpstr>Legal Protected Classes Globally</vt:lpstr>
      <vt:lpstr>Fairness in the Age of COVID-19</vt:lpstr>
      <vt:lpstr>Fairness is Stakeholder Dependent</vt:lpstr>
      <vt:lpstr>Dimensions of Fairness in Healthcare AI</vt:lpstr>
      <vt:lpstr>Weapons of Math Distraction ~ Cathy O'Neil</vt:lpstr>
      <vt:lpstr>PowerPoint Presentation</vt:lpstr>
      <vt:lpstr>PowerPoint Presentation</vt:lpstr>
      <vt:lpstr>Measurement &amp; Mismeasurement of Fairness</vt:lpstr>
      <vt:lpstr>PowerPoint Presentation</vt:lpstr>
      <vt:lpstr>Discrimination: Treatment vs. Impact</vt:lpstr>
      <vt:lpstr>Tensions between disparate treatment and disparate impact </vt:lpstr>
      <vt:lpstr>Example: Differential Treatment by Race</vt:lpstr>
      <vt:lpstr>PowerPoint Presentation</vt:lpstr>
      <vt:lpstr>Model Performance and Fairness</vt:lpstr>
      <vt:lpstr>PowerPoint Presentation</vt:lpstr>
      <vt:lpstr>Algorithm &amp; Composition Bias</vt:lpstr>
      <vt:lpstr>Fairness through Unawareness</vt:lpstr>
      <vt:lpstr>Demographic Parity</vt:lpstr>
      <vt:lpstr>Equalized Odds</vt:lpstr>
      <vt:lpstr>Predictive Rate Parity</vt:lpstr>
      <vt:lpstr>Counterfactual Fairness</vt:lpstr>
      <vt:lpstr>Individual Fairness</vt:lpstr>
      <vt:lpstr>PowerPoint Presentation</vt:lpstr>
      <vt:lpstr>Impossibility Theorem of Fairness (in ML)</vt:lpstr>
      <vt:lpstr>Impossibility Theorem Illustrated</vt:lpstr>
      <vt:lpstr>Impossibility Theorem of Privacy &amp; Fairness</vt:lpstr>
      <vt:lpstr>Impossibility of Fairness and Calibration</vt:lpstr>
      <vt:lpstr>Data Biases: Statistical Biases</vt:lpstr>
      <vt:lpstr>Data Biases: Statistical Biases</vt:lpstr>
      <vt:lpstr>Cognitive Biases</vt:lpstr>
      <vt:lpstr>Bias: Outcomes &amp; Clinical Perspective</vt:lpstr>
      <vt:lpstr>How Biases in Healthcare are Interrelated</vt:lpstr>
      <vt:lpstr>Fairness vs. Performance Trade-off</vt:lpstr>
      <vt:lpstr>Fairness vs. Explainability Trade-off</vt:lpstr>
      <vt:lpstr>Fairness vs. Explainability Trade-off</vt:lpstr>
      <vt:lpstr>Limits of Fairness via Explanations</vt:lpstr>
      <vt:lpstr>Fairness Trade-offs &amp; Beneficence</vt:lpstr>
      <vt:lpstr>Long Term Impact of Fair ML</vt:lpstr>
      <vt:lpstr>Long Term aspects of Fair ML</vt:lpstr>
      <vt:lpstr>A Lifecycle view of Inequity</vt:lpstr>
      <vt:lpstr>Data: Minority Class, Fairness and Privacy </vt:lpstr>
      <vt:lpstr>Data: Trouble with Labels</vt:lpstr>
      <vt:lpstr>Data: Trouble with Labels</vt:lpstr>
      <vt:lpstr>Data: Trouble with Labels: Pressure Injury</vt:lpstr>
      <vt:lpstr>Data: Trouble with Labels: Knee Pain</vt:lpstr>
      <vt:lpstr>Fairness and Calibration</vt:lpstr>
      <vt:lpstr>Normative Moral Principles and ML Fairness</vt:lpstr>
      <vt:lpstr>Deontic Justice &amp; Fair ML in Healthcare</vt:lpstr>
      <vt:lpstr>Luck Egalitarianism &amp; Fair ML in Healthcare</vt:lpstr>
      <vt:lpstr>Race Correction and Fair ML IN Healthcare</vt:lpstr>
      <vt:lpstr>Operationalizing Fairness in Healthcare ML</vt:lpstr>
      <vt:lpstr>PowerPoint Presentation</vt:lpstr>
      <vt:lpstr>Bias Mitigation Strategies for ML Models</vt:lpstr>
      <vt:lpstr>Fair ML via Pre-Processing</vt:lpstr>
      <vt:lpstr>Fair ML via In-Processing</vt:lpstr>
      <vt:lpstr>Fair ML via Post-Processing</vt:lpstr>
      <vt:lpstr>Outcome based fairness metrics revisited</vt:lpstr>
      <vt:lpstr>Cost Optimization is not need based optimization</vt:lpstr>
      <vt:lpstr>Healthcare Needs ≠ Healthcare Costs</vt:lpstr>
      <vt:lpstr>Treatment Effect is not monotonic</vt:lpstr>
      <vt:lpstr>Stakeholder Trade-off</vt:lpstr>
      <vt:lpstr>Ethics Gone Wrong: Exploration &amp; Exploitation in Medicine</vt:lpstr>
      <vt:lpstr>The Problem of Non-Stationarity</vt:lpstr>
      <vt:lpstr>Fairness and Non-Stationarity</vt:lpstr>
      <vt:lpstr>Underspecification and Fairness</vt:lpstr>
      <vt:lpstr>Underspecification and Fairness</vt:lpstr>
      <vt:lpstr>AI Fairness Obfuscating Fair outcomes?</vt:lpstr>
      <vt:lpstr>From High resource to Low resource environments</vt:lpstr>
      <vt:lpstr>Generalization problems in moving from High resource to low resource environments</vt:lpstr>
      <vt:lpstr>Fairness Gerrymandering (Intersectionality)</vt:lpstr>
      <vt:lpstr>Intersectionality in Healthcare ML</vt:lpstr>
      <vt:lpstr>Intersectionality: Differential Fairness</vt:lpstr>
      <vt:lpstr>Intersectionality: Multiaccuracy</vt:lpstr>
      <vt:lpstr>Intersectionality: Multiaccuracy</vt:lpstr>
      <vt:lpstr>Process Fairness vs. Outcome Fairness</vt:lpstr>
      <vt:lpstr>Process Fairness vs. Outcome Fairness</vt:lpstr>
      <vt:lpstr>Process Fairness vs. Outcome Fairness</vt:lpstr>
      <vt:lpstr>Decoupled Classifiers</vt:lpstr>
      <vt:lpstr>Fairness &amp; Adversarial Debiasing</vt:lpstr>
      <vt:lpstr>Best Practices</vt:lpstr>
      <vt:lpstr>Stakeholders in the Machine Learning Cycle</vt:lpstr>
      <vt:lpstr>AI  Audits in Responsible ML</vt:lpstr>
      <vt:lpstr>Impossibility of Fairness in the real world</vt:lpstr>
      <vt:lpstr>Prediction and Policy</vt:lpstr>
      <vt:lpstr>Ethics Washing in Healthcare AI</vt:lpstr>
      <vt:lpstr>Ethics Washing in Healthcare AI</vt:lpstr>
      <vt:lpstr>Ethics Washing in Healthcare AI</vt:lpstr>
      <vt:lpstr>Fairness and Inclusion as design principles</vt:lpstr>
      <vt:lpstr>Target Labels, Modeling Building and Intervention</vt:lpstr>
      <vt:lpstr>Human Centered Design</vt:lpstr>
      <vt:lpstr>Differences do not always entail inequality</vt:lpstr>
      <vt:lpstr>FAIR Principles in Fairness</vt:lpstr>
      <vt:lpstr>Fairness in ML Deployment</vt:lpstr>
      <vt:lpstr>Comprehension, Cognition and AI Fairness</vt:lpstr>
      <vt:lpstr>How should algorithms be regulated?</vt:lpstr>
      <vt:lpstr>Regulation: An FDA for ML and Algorithms?</vt:lpstr>
      <vt:lpstr>Challenges &amp; Open Questions</vt:lpstr>
      <vt:lpstr>Challenges &amp; Open Questions</vt:lpstr>
      <vt:lpstr>Library Demo</vt:lpstr>
      <vt:lpstr>FairMLHealth Library</vt:lpstr>
      <vt:lpstr>FairMLHealth Library</vt:lpstr>
      <vt:lpstr>Recap &amp; Conclusion</vt:lpstr>
      <vt:lpstr>Recap</vt:lpstr>
      <vt:lpstr>Call to Action: Datasets</vt:lpstr>
      <vt:lpstr>Call to Action: Partner with us!  It takes a village</vt:lpstr>
      <vt:lpstr>Call to Action: Resources: Websites</vt:lpstr>
      <vt:lpstr>Call to Action: Resources: Libraries</vt:lpstr>
      <vt:lpstr>References</vt:lpstr>
      <vt:lpstr>References</vt:lpstr>
      <vt:lpstr>References</vt:lpstr>
      <vt:lpstr>References</vt:lpstr>
      <vt:lpstr>References</vt:lpstr>
      <vt:lpstr>References</vt:lpstr>
      <vt:lpstr>References</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Fairness in Machine Learning  for Healthcare  #FairMLHealth</dc:title>
  <dc:creator>Aurangzeb Ahmad</dc:creator>
  <cp:lastModifiedBy>Aurangzeb Ahmad</cp:lastModifiedBy>
  <cp:revision>263</cp:revision>
  <dcterms:created xsi:type="dcterms:W3CDTF">2020-11-28T18:35:22Z</dcterms:created>
  <dcterms:modified xsi:type="dcterms:W3CDTF">2021-01-18T20:47:26Z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0x0101005AEC7C7526F3BB4A92DF83DE35BFD15D</vt:lpwstr>
  </property>
</Properties>
</file>